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2" r:id="rId1"/>
  </p:sldMasterIdLst>
  <p:notesMasterIdLst>
    <p:notesMasterId r:id="rId71"/>
  </p:notesMasterIdLst>
  <p:handoutMasterIdLst>
    <p:handoutMasterId r:id="rId72"/>
  </p:handoutMasterIdLst>
  <p:sldIdLst>
    <p:sldId id="256" r:id="rId2"/>
    <p:sldId id="398" r:id="rId3"/>
    <p:sldId id="399" r:id="rId4"/>
    <p:sldId id="400" r:id="rId5"/>
    <p:sldId id="390" r:id="rId6"/>
    <p:sldId id="391" r:id="rId7"/>
    <p:sldId id="392" r:id="rId8"/>
    <p:sldId id="393" r:id="rId9"/>
    <p:sldId id="267" r:id="rId10"/>
    <p:sldId id="395" r:id="rId11"/>
    <p:sldId id="380" r:id="rId12"/>
    <p:sldId id="381" r:id="rId13"/>
    <p:sldId id="382" r:id="rId14"/>
    <p:sldId id="383" r:id="rId15"/>
    <p:sldId id="384" r:id="rId16"/>
    <p:sldId id="385" r:id="rId17"/>
    <p:sldId id="386" r:id="rId18"/>
    <p:sldId id="387" r:id="rId19"/>
    <p:sldId id="388" r:id="rId20"/>
    <p:sldId id="389" r:id="rId21"/>
    <p:sldId id="364" r:id="rId22"/>
    <p:sldId id="327" r:id="rId23"/>
    <p:sldId id="337" r:id="rId24"/>
    <p:sldId id="338" r:id="rId25"/>
    <p:sldId id="339" r:id="rId26"/>
    <p:sldId id="273" r:id="rId27"/>
    <p:sldId id="274" r:id="rId28"/>
    <p:sldId id="276" r:id="rId29"/>
    <p:sldId id="275" r:id="rId30"/>
    <p:sldId id="278" r:id="rId31"/>
    <p:sldId id="279" r:id="rId32"/>
    <p:sldId id="281" r:id="rId33"/>
    <p:sldId id="375" r:id="rId34"/>
    <p:sldId id="282" r:id="rId35"/>
    <p:sldId id="365" r:id="rId36"/>
    <p:sldId id="344" r:id="rId37"/>
    <p:sldId id="347" r:id="rId38"/>
    <p:sldId id="376" r:id="rId39"/>
    <p:sldId id="373" r:id="rId40"/>
    <p:sldId id="374" r:id="rId41"/>
    <p:sldId id="401" r:id="rId42"/>
    <p:sldId id="366" r:id="rId43"/>
    <p:sldId id="346" r:id="rId44"/>
    <p:sldId id="296" r:id="rId45"/>
    <p:sldId id="404" r:id="rId46"/>
    <p:sldId id="367" r:id="rId47"/>
    <p:sldId id="295" r:id="rId48"/>
    <p:sldId id="297" r:id="rId49"/>
    <p:sldId id="299" r:id="rId50"/>
    <p:sldId id="298" r:id="rId51"/>
    <p:sldId id="300" r:id="rId52"/>
    <p:sldId id="348" r:id="rId53"/>
    <p:sldId id="402" r:id="rId54"/>
    <p:sldId id="363" r:id="rId55"/>
    <p:sldId id="305" r:id="rId56"/>
    <p:sldId id="306" r:id="rId57"/>
    <p:sldId id="307" r:id="rId58"/>
    <p:sldId id="308" r:id="rId59"/>
    <p:sldId id="371" r:id="rId60"/>
    <p:sldId id="309" r:id="rId61"/>
    <p:sldId id="310" r:id="rId62"/>
    <p:sldId id="312" r:id="rId63"/>
    <p:sldId id="311" r:id="rId64"/>
    <p:sldId id="313" r:id="rId65"/>
    <p:sldId id="314" r:id="rId66"/>
    <p:sldId id="315" r:id="rId67"/>
    <p:sldId id="316" r:id="rId68"/>
    <p:sldId id="317" r:id="rId69"/>
    <p:sldId id="318" r:id="rId70"/>
  </p:sldIdLst>
  <p:sldSz cx="9144000" cy="6858000" type="screen4x3"/>
  <p:notesSz cx="6858000" cy="9144000"/>
  <p:defaultTextStyle>
    <a:defPPr>
      <a:defRPr lang="en-US"/>
    </a:defPPr>
    <a:lvl1pPr algn="l" rtl="0" eaLnBrk="0" fontAlgn="base" hangingPunct="0">
      <a:spcBef>
        <a:spcPct val="0"/>
      </a:spcBef>
      <a:spcAft>
        <a:spcPct val="0"/>
      </a:spcAft>
      <a:defRPr kern="1200">
        <a:solidFill>
          <a:schemeClr val="tx1"/>
        </a:solidFill>
        <a:latin typeface="Verdana" charset="0"/>
        <a:ea typeface="ＭＳ Ｐゴシック" charset="0"/>
        <a:cs typeface="ＭＳ Ｐゴシック" charset="0"/>
      </a:defRPr>
    </a:lvl1pPr>
    <a:lvl2pPr marL="457200" algn="l" rtl="0" eaLnBrk="0" fontAlgn="base" hangingPunct="0">
      <a:spcBef>
        <a:spcPct val="0"/>
      </a:spcBef>
      <a:spcAft>
        <a:spcPct val="0"/>
      </a:spcAft>
      <a:defRPr kern="1200">
        <a:solidFill>
          <a:schemeClr val="tx1"/>
        </a:solidFill>
        <a:latin typeface="Verdana" charset="0"/>
        <a:ea typeface="ＭＳ Ｐゴシック" charset="0"/>
        <a:cs typeface="ＭＳ Ｐゴシック" charset="0"/>
      </a:defRPr>
    </a:lvl2pPr>
    <a:lvl3pPr marL="914400" algn="l" rtl="0" eaLnBrk="0" fontAlgn="base" hangingPunct="0">
      <a:spcBef>
        <a:spcPct val="0"/>
      </a:spcBef>
      <a:spcAft>
        <a:spcPct val="0"/>
      </a:spcAft>
      <a:defRPr kern="1200">
        <a:solidFill>
          <a:schemeClr val="tx1"/>
        </a:solidFill>
        <a:latin typeface="Verdana" charset="0"/>
        <a:ea typeface="ＭＳ Ｐゴシック" charset="0"/>
        <a:cs typeface="ＭＳ Ｐゴシック" charset="0"/>
      </a:defRPr>
    </a:lvl3pPr>
    <a:lvl4pPr marL="1371600" algn="l" rtl="0" eaLnBrk="0" fontAlgn="base" hangingPunct="0">
      <a:spcBef>
        <a:spcPct val="0"/>
      </a:spcBef>
      <a:spcAft>
        <a:spcPct val="0"/>
      </a:spcAft>
      <a:defRPr kern="1200">
        <a:solidFill>
          <a:schemeClr val="tx1"/>
        </a:solidFill>
        <a:latin typeface="Verdana" charset="0"/>
        <a:ea typeface="ＭＳ Ｐゴシック" charset="0"/>
        <a:cs typeface="ＭＳ Ｐゴシック" charset="0"/>
      </a:defRPr>
    </a:lvl4pPr>
    <a:lvl5pPr marL="1828800" algn="l" rtl="0" eaLnBrk="0" fontAlgn="base" hangingPunct="0">
      <a:spcBef>
        <a:spcPct val="0"/>
      </a:spcBef>
      <a:spcAft>
        <a:spcPct val="0"/>
      </a:spcAft>
      <a:defRPr kern="1200">
        <a:solidFill>
          <a:schemeClr val="tx1"/>
        </a:solidFill>
        <a:latin typeface="Verdana" charset="0"/>
        <a:ea typeface="ＭＳ Ｐゴシック" charset="0"/>
        <a:cs typeface="ＭＳ Ｐゴシック" charset="0"/>
      </a:defRPr>
    </a:lvl5pPr>
    <a:lvl6pPr marL="2286000" algn="l" defTabSz="457200" rtl="0" eaLnBrk="1" latinLnBrk="0" hangingPunct="1">
      <a:defRPr kern="1200">
        <a:solidFill>
          <a:schemeClr val="tx1"/>
        </a:solidFill>
        <a:latin typeface="Verdana" charset="0"/>
        <a:ea typeface="ＭＳ Ｐゴシック" charset="0"/>
        <a:cs typeface="ＭＳ Ｐゴシック" charset="0"/>
      </a:defRPr>
    </a:lvl6pPr>
    <a:lvl7pPr marL="2743200" algn="l" defTabSz="457200" rtl="0" eaLnBrk="1" latinLnBrk="0" hangingPunct="1">
      <a:defRPr kern="1200">
        <a:solidFill>
          <a:schemeClr val="tx1"/>
        </a:solidFill>
        <a:latin typeface="Verdana" charset="0"/>
        <a:ea typeface="ＭＳ Ｐゴシック" charset="0"/>
        <a:cs typeface="ＭＳ Ｐゴシック" charset="0"/>
      </a:defRPr>
    </a:lvl7pPr>
    <a:lvl8pPr marL="3200400" algn="l" defTabSz="457200" rtl="0" eaLnBrk="1" latinLnBrk="0" hangingPunct="1">
      <a:defRPr kern="1200">
        <a:solidFill>
          <a:schemeClr val="tx1"/>
        </a:solidFill>
        <a:latin typeface="Verdana" charset="0"/>
        <a:ea typeface="ＭＳ Ｐゴシック" charset="0"/>
        <a:cs typeface="ＭＳ Ｐゴシック" charset="0"/>
      </a:defRPr>
    </a:lvl8pPr>
    <a:lvl9pPr marL="3657600" algn="l" defTabSz="457200" rtl="0" eaLnBrk="1" latinLnBrk="0" hangingPunct="1">
      <a:defRPr kern="1200">
        <a:solidFill>
          <a:schemeClr val="tx1"/>
        </a:solidFill>
        <a:latin typeface="Verdana"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0"/>
    <p:restoredTop sz="95721" autoAdjust="0"/>
  </p:normalViewPr>
  <p:slideViewPr>
    <p:cSldViewPr>
      <p:cViewPr varScale="1">
        <p:scale>
          <a:sx n="109" d="100"/>
          <a:sy n="109" d="100"/>
        </p:scale>
        <p:origin x="1720" y="192"/>
      </p:cViewPr>
      <p:guideLst>
        <p:guide orient="horz" pos="2160"/>
        <p:guide pos="2880"/>
      </p:guideLst>
    </p:cSldViewPr>
  </p:slideViewPr>
  <p:notesTextViewPr>
    <p:cViewPr>
      <p:scale>
        <a:sx n="100" d="100"/>
        <a:sy n="100" d="100"/>
      </p:scale>
      <p:origin x="0" y="0"/>
    </p:cViewPr>
  </p:notesTextViewPr>
  <p:notesViewPr>
    <p:cSldViewPr>
      <p:cViewPr varScale="1">
        <p:scale>
          <a:sx n="56" d="100"/>
          <a:sy n="56" d="100"/>
        </p:scale>
        <p:origin x="-1860" y="-10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handoutMaster" Target="handoutMasters/handout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8.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1138"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latin typeface="Arial" charset="0"/>
                <a:ea typeface="+mn-ea"/>
                <a:cs typeface="+mn-cs"/>
              </a:defRPr>
            </a:lvl1pPr>
          </a:lstStyle>
          <a:p>
            <a:pPr>
              <a:defRPr/>
            </a:pPr>
            <a:endParaRPr lang="en-AU"/>
          </a:p>
        </p:txBody>
      </p:sp>
      <p:sp>
        <p:nvSpPr>
          <p:cNvPr id="91139" name="Rectangle 3"/>
          <p:cNvSpPr>
            <a:spLocks noGrp="1" noChangeArrowheads="1"/>
          </p:cNvSpPr>
          <p:nvPr>
            <p:ph type="dt" sz="quarter"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atin typeface="Arial" charset="0"/>
                <a:ea typeface="+mn-ea"/>
                <a:cs typeface="+mn-cs"/>
              </a:defRPr>
            </a:lvl1pPr>
          </a:lstStyle>
          <a:p>
            <a:pPr>
              <a:defRPr/>
            </a:pPr>
            <a:endParaRPr lang="en-AU"/>
          </a:p>
        </p:txBody>
      </p:sp>
      <p:sp>
        <p:nvSpPr>
          <p:cNvPr id="91140" name="Rectangle 4"/>
          <p:cNvSpPr>
            <a:spLocks noGrp="1" noChangeArrowheads="1"/>
          </p:cNvSpPr>
          <p:nvPr>
            <p:ph type="ftr" sz="quarter" idx="2"/>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atin typeface="Arial" charset="0"/>
                <a:ea typeface="+mn-ea"/>
                <a:cs typeface="+mn-cs"/>
              </a:defRPr>
            </a:lvl1pPr>
          </a:lstStyle>
          <a:p>
            <a:pPr>
              <a:defRPr/>
            </a:pPr>
            <a:endParaRPr lang="en-AU"/>
          </a:p>
        </p:txBody>
      </p:sp>
      <p:sp>
        <p:nvSpPr>
          <p:cNvPr id="91141" name="Rectangle 5"/>
          <p:cNvSpPr>
            <a:spLocks noGrp="1" noChangeArrowheads="1"/>
          </p:cNvSpPr>
          <p:nvPr>
            <p:ph type="sldNum" sz="quarter" idx="3"/>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atin typeface="Arial" charset="0"/>
                <a:cs typeface="+mn-cs"/>
              </a:defRPr>
            </a:lvl1pPr>
          </a:lstStyle>
          <a:p>
            <a:pPr>
              <a:defRPr/>
            </a:pPr>
            <a:fld id="{FF73E380-5590-8645-9B36-D108334935BC}" type="slidenum">
              <a:rPr lang="en-AU"/>
              <a:pPr>
                <a:defRPr/>
              </a:pPr>
              <a:t>‹#›</a:t>
            </a:fld>
            <a:endParaRPr lang="en-AU"/>
          </a:p>
        </p:txBody>
      </p:sp>
    </p:spTree>
    <p:extLst>
      <p:ext uri="{BB962C8B-B14F-4D97-AF65-F5344CB8AC3E}">
        <p14:creationId xmlns:p14="http://schemas.microsoft.com/office/powerpoint/2010/main" val="2167911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218"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latin typeface="Arial" charset="0"/>
                <a:ea typeface="+mn-ea"/>
                <a:cs typeface="+mn-cs"/>
              </a:defRPr>
            </a:lvl1pPr>
          </a:lstStyle>
          <a:p>
            <a:pPr>
              <a:defRPr/>
            </a:pPr>
            <a:endParaRPr lang="en-US"/>
          </a:p>
        </p:txBody>
      </p:sp>
      <p:sp>
        <p:nvSpPr>
          <p:cNvPr id="9219"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atin typeface="Arial" charset="0"/>
                <a:ea typeface="+mn-ea"/>
                <a:cs typeface="+mn-cs"/>
              </a:defRPr>
            </a:lvl1pPr>
          </a:lstStyle>
          <a:p>
            <a:pPr>
              <a:defRPr/>
            </a:pPr>
            <a:endParaRPr lang="en-US"/>
          </a:p>
        </p:txBody>
      </p:sp>
      <p:sp>
        <p:nvSpPr>
          <p:cNvPr id="1434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9221"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9222"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atin typeface="Arial" charset="0"/>
                <a:ea typeface="+mn-ea"/>
                <a:cs typeface="+mn-cs"/>
              </a:defRPr>
            </a:lvl1pPr>
          </a:lstStyle>
          <a:p>
            <a:pPr>
              <a:defRPr/>
            </a:pPr>
            <a:endParaRPr lang="en-US"/>
          </a:p>
        </p:txBody>
      </p:sp>
      <p:sp>
        <p:nvSpPr>
          <p:cNvPr id="9223"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atin typeface="Arial" charset="0"/>
                <a:cs typeface="+mn-cs"/>
              </a:defRPr>
            </a:lvl1pPr>
          </a:lstStyle>
          <a:p>
            <a:pPr>
              <a:defRPr/>
            </a:pPr>
            <a:fld id="{5D9A685D-0887-A443-A931-587462F16310}" type="slidenum">
              <a:rPr lang="en-US"/>
              <a:pPr>
                <a:defRPr/>
              </a:pPr>
              <a:t>‹#›</a:t>
            </a:fld>
            <a:endParaRPr lang="en-US"/>
          </a:p>
        </p:txBody>
      </p:sp>
    </p:spTree>
    <p:extLst>
      <p:ext uri="{BB962C8B-B14F-4D97-AF65-F5344CB8AC3E}">
        <p14:creationId xmlns:p14="http://schemas.microsoft.com/office/powerpoint/2010/main" val="105176139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ＭＳ Ｐゴシック" charset="0"/>
        <a:cs typeface="ＭＳ Ｐゴシック" charset="0"/>
      </a:defRPr>
    </a:lvl1pPr>
    <a:lvl2pPr marL="457200" algn="l" rtl="0" eaLnBrk="0" fontAlgn="base" hangingPunct="0">
      <a:spcBef>
        <a:spcPct val="30000"/>
      </a:spcBef>
      <a:spcAft>
        <a:spcPct val="0"/>
      </a:spcAft>
      <a:defRPr sz="1200" kern="1200">
        <a:solidFill>
          <a:schemeClr val="tx1"/>
        </a:solidFill>
        <a:latin typeface="Arial" charset="0"/>
        <a:ea typeface="ＭＳ Ｐゴシック" charset="0"/>
        <a:cs typeface="+mn-cs"/>
      </a:defRPr>
    </a:lvl2pPr>
    <a:lvl3pPr marL="914400" algn="l" rtl="0" eaLnBrk="0" fontAlgn="base" hangingPunct="0">
      <a:spcBef>
        <a:spcPct val="30000"/>
      </a:spcBef>
      <a:spcAft>
        <a:spcPct val="0"/>
      </a:spcAft>
      <a:defRPr sz="1200" kern="1200">
        <a:solidFill>
          <a:schemeClr val="tx1"/>
        </a:solidFill>
        <a:latin typeface="Arial" charset="0"/>
        <a:ea typeface="ＭＳ Ｐゴシック" charset="0"/>
        <a:cs typeface="+mn-cs"/>
      </a:defRPr>
    </a:lvl3pPr>
    <a:lvl4pPr marL="1371600" algn="l" rtl="0" eaLnBrk="0" fontAlgn="base" hangingPunct="0">
      <a:spcBef>
        <a:spcPct val="30000"/>
      </a:spcBef>
      <a:spcAft>
        <a:spcPct val="0"/>
      </a:spcAft>
      <a:defRPr sz="1200" kern="1200">
        <a:solidFill>
          <a:schemeClr val="tx1"/>
        </a:solidFill>
        <a:latin typeface="Arial" charset="0"/>
        <a:ea typeface="ＭＳ Ｐゴシック" charset="0"/>
        <a:cs typeface="+mn-cs"/>
      </a:defRPr>
    </a:lvl4pPr>
    <a:lvl5pPr marL="1828800" algn="l" rtl="0" eaLnBrk="0" fontAlgn="base" hangingPunct="0">
      <a:spcBef>
        <a:spcPct val="30000"/>
      </a:spcBef>
      <a:spcAft>
        <a:spcPct val="0"/>
      </a:spcAft>
      <a:defRPr sz="1200" kern="1200">
        <a:solidFill>
          <a:schemeClr val="tx1"/>
        </a:solidFill>
        <a:latin typeface="Arial" charset="0"/>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Verdana" charset="0"/>
                <a:ea typeface="ＭＳ Ｐゴシック" charset="0"/>
                <a:cs typeface="ＭＳ Ｐゴシック" charset="0"/>
              </a:defRPr>
            </a:lvl1pPr>
            <a:lvl2pPr marL="742950" indent="-285750">
              <a:defRPr sz="2400">
                <a:solidFill>
                  <a:schemeClr val="tx1"/>
                </a:solidFill>
                <a:latin typeface="Verdana" charset="0"/>
                <a:ea typeface="ＭＳ Ｐゴシック" charset="0"/>
              </a:defRPr>
            </a:lvl2pPr>
            <a:lvl3pPr marL="1143000" indent="-228600">
              <a:defRPr sz="2400">
                <a:solidFill>
                  <a:schemeClr val="tx1"/>
                </a:solidFill>
                <a:latin typeface="Verdana" charset="0"/>
                <a:ea typeface="ＭＳ Ｐゴシック" charset="0"/>
              </a:defRPr>
            </a:lvl3pPr>
            <a:lvl4pPr marL="1600200" indent="-228600">
              <a:defRPr sz="2400">
                <a:solidFill>
                  <a:schemeClr val="tx1"/>
                </a:solidFill>
                <a:latin typeface="Verdana" charset="0"/>
                <a:ea typeface="ＭＳ Ｐゴシック" charset="0"/>
              </a:defRPr>
            </a:lvl4pPr>
            <a:lvl5pPr marL="2057400" indent="-228600">
              <a:defRPr sz="2400">
                <a:solidFill>
                  <a:schemeClr val="tx1"/>
                </a:solidFill>
                <a:latin typeface="Verdana" charset="0"/>
                <a:ea typeface="ＭＳ Ｐゴシック" charset="0"/>
              </a:defRPr>
            </a:lvl5pPr>
            <a:lvl6pPr marL="2514600" indent="-228600" eaLnBrk="0" fontAlgn="base" hangingPunct="0">
              <a:spcBef>
                <a:spcPct val="0"/>
              </a:spcBef>
              <a:spcAft>
                <a:spcPct val="0"/>
              </a:spcAft>
              <a:defRPr sz="2400">
                <a:solidFill>
                  <a:schemeClr val="tx1"/>
                </a:solidFill>
                <a:latin typeface="Verdana" charset="0"/>
                <a:ea typeface="ＭＳ Ｐゴシック" charset="0"/>
              </a:defRPr>
            </a:lvl6pPr>
            <a:lvl7pPr marL="2971800" indent="-228600" eaLnBrk="0" fontAlgn="base" hangingPunct="0">
              <a:spcBef>
                <a:spcPct val="0"/>
              </a:spcBef>
              <a:spcAft>
                <a:spcPct val="0"/>
              </a:spcAft>
              <a:defRPr sz="2400">
                <a:solidFill>
                  <a:schemeClr val="tx1"/>
                </a:solidFill>
                <a:latin typeface="Verdana" charset="0"/>
                <a:ea typeface="ＭＳ Ｐゴシック" charset="0"/>
              </a:defRPr>
            </a:lvl7pPr>
            <a:lvl8pPr marL="3429000" indent="-228600" eaLnBrk="0" fontAlgn="base" hangingPunct="0">
              <a:spcBef>
                <a:spcPct val="0"/>
              </a:spcBef>
              <a:spcAft>
                <a:spcPct val="0"/>
              </a:spcAft>
              <a:defRPr sz="2400">
                <a:solidFill>
                  <a:schemeClr val="tx1"/>
                </a:solidFill>
                <a:latin typeface="Verdana" charset="0"/>
                <a:ea typeface="ＭＳ Ｐゴシック" charset="0"/>
              </a:defRPr>
            </a:lvl8pPr>
            <a:lvl9pPr marL="3886200" indent="-228600" eaLnBrk="0" fontAlgn="base" hangingPunct="0">
              <a:spcBef>
                <a:spcPct val="0"/>
              </a:spcBef>
              <a:spcAft>
                <a:spcPct val="0"/>
              </a:spcAft>
              <a:defRPr sz="2400">
                <a:solidFill>
                  <a:schemeClr val="tx1"/>
                </a:solidFill>
                <a:latin typeface="Verdana" charset="0"/>
                <a:ea typeface="ＭＳ Ｐゴシック" charset="0"/>
              </a:defRPr>
            </a:lvl9pPr>
          </a:lstStyle>
          <a:p>
            <a:fld id="{89B6003C-6FDB-3240-809B-CB6559A87A3E}" type="slidenum">
              <a:rPr lang="en-US" sz="1200">
                <a:latin typeface="Arial" charset="0"/>
              </a:rPr>
              <a:pPr/>
              <a:t>1</a:t>
            </a:fld>
            <a:endParaRPr lang="en-US" sz="1200">
              <a:latin typeface="Arial" charset="0"/>
            </a:endParaRPr>
          </a:p>
        </p:txBody>
      </p:sp>
      <p:sp>
        <p:nvSpPr>
          <p:cNvPr id="16386" name="Rectangle 2"/>
          <p:cNvSpPr>
            <a:spLocks noGrp="1" noRot="1" noChangeAspect="1" noChangeArrowheads="1" noTextEdit="1"/>
          </p:cNvSpPr>
          <p:nvPr>
            <p:ph type="sldImg"/>
          </p:nvPr>
        </p:nvSpPr>
        <p:spPr>
          <a:ln/>
        </p:spPr>
      </p:sp>
      <p:sp>
        <p:nvSpPr>
          <p:cNvPr id="16387"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AU"/>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Verdana" charset="0"/>
                <a:ea typeface="ＭＳ Ｐゴシック" charset="0"/>
                <a:cs typeface="ＭＳ Ｐゴシック" charset="0"/>
              </a:defRPr>
            </a:lvl1pPr>
            <a:lvl2pPr marL="742950" indent="-285750">
              <a:defRPr sz="2400">
                <a:solidFill>
                  <a:schemeClr val="tx1"/>
                </a:solidFill>
                <a:latin typeface="Verdana" charset="0"/>
                <a:ea typeface="ＭＳ Ｐゴシック" charset="0"/>
              </a:defRPr>
            </a:lvl2pPr>
            <a:lvl3pPr marL="1143000" indent="-228600">
              <a:defRPr sz="2400">
                <a:solidFill>
                  <a:schemeClr val="tx1"/>
                </a:solidFill>
                <a:latin typeface="Verdana" charset="0"/>
                <a:ea typeface="ＭＳ Ｐゴシック" charset="0"/>
              </a:defRPr>
            </a:lvl3pPr>
            <a:lvl4pPr marL="1600200" indent="-228600">
              <a:defRPr sz="2400">
                <a:solidFill>
                  <a:schemeClr val="tx1"/>
                </a:solidFill>
                <a:latin typeface="Verdana" charset="0"/>
                <a:ea typeface="ＭＳ Ｐゴシック" charset="0"/>
              </a:defRPr>
            </a:lvl4pPr>
            <a:lvl5pPr marL="2057400" indent="-228600">
              <a:defRPr sz="2400">
                <a:solidFill>
                  <a:schemeClr val="tx1"/>
                </a:solidFill>
                <a:latin typeface="Verdana" charset="0"/>
                <a:ea typeface="ＭＳ Ｐゴシック" charset="0"/>
              </a:defRPr>
            </a:lvl5pPr>
            <a:lvl6pPr marL="2514600" indent="-228600" eaLnBrk="0" fontAlgn="base" hangingPunct="0">
              <a:spcBef>
                <a:spcPct val="0"/>
              </a:spcBef>
              <a:spcAft>
                <a:spcPct val="0"/>
              </a:spcAft>
              <a:defRPr sz="2400">
                <a:solidFill>
                  <a:schemeClr val="tx1"/>
                </a:solidFill>
                <a:latin typeface="Verdana" charset="0"/>
                <a:ea typeface="ＭＳ Ｐゴシック" charset="0"/>
              </a:defRPr>
            </a:lvl6pPr>
            <a:lvl7pPr marL="2971800" indent="-228600" eaLnBrk="0" fontAlgn="base" hangingPunct="0">
              <a:spcBef>
                <a:spcPct val="0"/>
              </a:spcBef>
              <a:spcAft>
                <a:spcPct val="0"/>
              </a:spcAft>
              <a:defRPr sz="2400">
                <a:solidFill>
                  <a:schemeClr val="tx1"/>
                </a:solidFill>
                <a:latin typeface="Verdana" charset="0"/>
                <a:ea typeface="ＭＳ Ｐゴシック" charset="0"/>
              </a:defRPr>
            </a:lvl7pPr>
            <a:lvl8pPr marL="3429000" indent="-228600" eaLnBrk="0" fontAlgn="base" hangingPunct="0">
              <a:spcBef>
                <a:spcPct val="0"/>
              </a:spcBef>
              <a:spcAft>
                <a:spcPct val="0"/>
              </a:spcAft>
              <a:defRPr sz="2400">
                <a:solidFill>
                  <a:schemeClr val="tx1"/>
                </a:solidFill>
                <a:latin typeface="Verdana" charset="0"/>
                <a:ea typeface="ＭＳ Ｐゴシック" charset="0"/>
              </a:defRPr>
            </a:lvl8pPr>
            <a:lvl9pPr marL="3886200" indent="-228600" eaLnBrk="0" fontAlgn="base" hangingPunct="0">
              <a:spcBef>
                <a:spcPct val="0"/>
              </a:spcBef>
              <a:spcAft>
                <a:spcPct val="0"/>
              </a:spcAft>
              <a:defRPr sz="2400">
                <a:solidFill>
                  <a:schemeClr val="tx1"/>
                </a:solidFill>
                <a:latin typeface="Verdana" charset="0"/>
                <a:ea typeface="ＭＳ Ｐゴシック" charset="0"/>
              </a:defRPr>
            </a:lvl9pPr>
          </a:lstStyle>
          <a:p>
            <a:fld id="{36F90FEF-F9D0-7549-9099-FCE1B1A1B2AB}" type="slidenum">
              <a:rPr lang="en-US" sz="1200">
                <a:latin typeface="Arial" charset="0"/>
              </a:rPr>
              <a:pPr/>
              <a:t>15</a:t>
            </a:fld>
            <a:endParaRPr lang="en-US" sz="1200">
              <a:latin typeface="Arial" charset="0"/>
            </a:endParaRPr>
          </a:p>
        </p:txBody>
      </p:sp>
      <p:sp>
        <p:nvSpPr>
          <p:cNvPr id="68610" name="Rectangle 2"/>
          <p:cNvSpPr>
            <a:spLocks noGrp="1" noRot="1" noChangeAspect="1" noChangeArrowheads="1" noTextEdit="1"/>
          </p:cNvSpPr>
          <p:nvPr>
            <p:ph type="sldImg"/>
          </p:nvPr>
        </p:nvSpPr>
        <p:spPr>
          <a:ln/>
        </p:spPr>
      </p:sp>
      <p:sp>
        <p:nvSpPr>
          <p:cNvPr id="68611"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AU"/>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Verdana" charset="0"/>
                <a:ea typeface="ＭＳ Ｐゴシック" charset="0"/>
                <a:cs typeface="ＭＳ Ｐゴシック" charset="0"/>
              </a:defRPr>
            </a:lvl1pPr>
            <a:lvl2pPr marL="742950" indent="-285750">
              <a:defRPr sz="2400">
                <a:solidFill>
                  <a:schemeClr val="tx1"/>
                </a:solidFill>
                <a:latin typeface="Verdana" charset="0"/>
                <a:ea typeface="ＭＳ Ｐゴシック" charset="0"/>
              </a:defRPr>
            </a:lvl2pPr>
            <a:lvl3pPr marL="1143000" indent="-228600">
              <a:defRPr sz="2400">
                <a:solidFill>
                  <a:schemeClr val="tx1"/>
                </a:solidFill>
                <a:latin typeface="Verdana" charset="0"/>
                <a:ea typeface="ＭＳ Ｐゴシック" charset="0"/>
              </a:defRPr>
            </a:lvl3pPr>
            <a:lvl4pPr marL="1600200" indent="-228600">
              <a:defRPr sz="2400">
                <a:solidFill>
                  <a:schemeClr val="tx1"/>
                </a:solidFill>
                <a:latin typeface="Verdana" charset="0"/>
                <a:ea typeface="ＭＳ Ｐゴシック" charset="0"/>
              </a:defRPr>
            </a:lvl4pPr>
            <a:lvl5pPr marL="2057400" indent="-228600">
              <a:defRPr sz="2400">
                <a:solidFill>
                  <a:schemeClr val="tx1"/>
                </a:solidFill>
                <a:latin typeface="Verdana" charset="0"/>
                <a:ea typeface="ＭＳ Ｐゴシック" charset="0"/>
              </a:defRPr>
            </a:lvl5pPr>
            <a:lvl6pPr marL="2514600" indent="-228600" eaLnBrk="0" fontAlgn="base" hangingPunct="0">
              <a:spcBef>
                <a:spcPct val="0"/>
              </a:spcBef>
              <a:spcAft>
                <a:spcPct val="0"/>
              </a:spcAft>
              <a:defRPr sz="2400">
                <a:solidFill>
                  <a:schemeClr val="tx1"/>
                </a:solidFill>
                <a:latin typeface="Verdana" charset="0"/>
                <a:ea typeface="ＭＳ Ｐゴシック" charset="0"/>
              </a:defRPr>
            </a:lvl6pPr>
            <a:lvl7pPr marL="2971800" indent="-228600" eaLnBrk="0" fontAlgn="base" hangingPunct="0">
              <a:spcBef>
                <a:spcPct val="0"/>
              </a:spcBef>
              <a:spcAft>
                <a:spcPct val="0"/>
              </a:spcAft>
              <a:defRPr sz="2400">
                <a:solidFill>
                  <a:schemeClr val="tx1"/>
                </a:solidFill>
                <a:latin typeface="Verdana" charset="0"/>
                <a:ea typeface="ＭＳ Ｐゴシック" charset="0"/>
              </a:defRPr>
            </a:lvl7pPr>
            <a:lvl8pPr marL="3429000" indent="-228600" eaLnBrk="0" fontAlgn="base" hangingPunct="0">
              <a:spcBef>
                <a:spcPct val="0"/>
              </a:spcBef>
              <a:spcAft>
                <a:spcPct val="0"/>
              </a:spcAft>
              <a:defRPr sz="2400">
                <a:solidFill>
                  <a:schemeClr val="tx1"/>
                </a:solidFill>
                <a:latin typeface="Verdana" charset="0"/>
                <a:ea typeface="ＭＳ Ｐゴシック" charset="0"/>
              </a:defRPr>
            </a:lvl8pPr>
            <a:lvl9pPr marL="3886200" indent="-228600" eaLnBrk="0" fontAlgn="base" hangingPunct="0">
              <a:spcBef>
                <a:spcPct val="0"/>
              </a:spcBef>
              <a:spcAft>
                <a:spcPct val="0"/>
              </a:spcAft>
              <a:defRPr sz="2400">
                <a:solidFill>
                  <a:schemeClr val="tx1"/>
                </a:solidFill>
                <a:latin typeface="Verdana" charset="0"/>
                <a:ea typeface="ＭＳ Ｐゴシック" charset="0"/>
              </a:defRPr>
            </a:lvl9pPr>
          </a:lstStyle>
          <a:p>
            <a:fld id="{291D9147-CD0A-DB4E-AD25-61964BC06591}" type="slidenum">
              <a:rPr lang="en-US" sz="1200">
                <a:latin typeface="Arial" charset="0"/>
              </a:rPr>
              <a:pPr/>
              <a:t>16</a:t>
            </a:fld>
            <a:endParaRPr lang="en-US" sz="1200">
              <a:latin typeface="Arial" charset="0"/>
            </a:endParaRPr>
          </a:p>
        </p:txBody>
      </p:sp>
      <p:sp>
        <p:nvSpPr>
          <p:cNvPr id="70658" name="Rectangle 2"/>
          <p:cNvSpPr>
            <a:spLocks noGrp="1" noRot="1" noChangeAspect="1" noChangeArrowheads="1" noTextEdit="1"/>
          </p:cNvSpPr>
          <p:nvPr>
            <p:ph type="sldImg"/>
          </p:nvPr>
        </p:nvSpPr>
        <p:spPr>
          <a:ln/>
        </p:spPr>
      </p:sp>
      <p:sp>
        <p:nvSpPr>
          <p:cNvPr id="70659"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AU"/>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Verdana" charset="0"/>
                <a:ea typeface="ＭＳ Ｐゴシック" charset="0"/>
                <a:cs typeface="ＭＳ Ｐゴシック" charset="0"/>
              </a:defRPr>
            </a:lvl1pPr>
            <a:lvl2pPr marL="742950" indent="-285750">
              <a:defRPr sz="2400">
                <a:solidFill>
                  <a:schemeClr val="tx1"/>
                </a:solidFill>
                <a:latin typeface="Verdana" charset="0"/>
                <a:ea typeface="ＭＳ Ｐゴシック" charset="0"/>
              </a:defRPr>
            </a:lvl2pPr>
            <a:lvl3pPr marL="1143000" indent="-228600">
              <a:defRPr sz="2400">
                <a:solidFill>
                  <a:schemeClr val="tx1"/>
                </a:solidFill>
                <a:latin typeface="Verdana" charset="0"/>
                <a:ea typeface="ＭＳ Ｐゴシック" charset="0"/>
              </a:defRPr>
            </a:lvl3pPr>
            <a:lvl4pPr marL="1600200" indent="-228600">
              <a:defRPr sz="2400">
                <a:solidFill>
                  <a:schemeClr val="tx1"/>
                </a:solidFill>
                <a:latin typeface="Verdana" charset="0"/>
                <a:ea typeface="ＭＳ Ｐゴシック" charset="0"/>
              </a:defRPr>
            </a:lvl4pPr>
            <a:lvl5pPr marL="2057400" indent="-228600">
              <a:defRPr sz="2400">
                <a:solidFill>
                  <a:schemeClr val="tx1"/>
                </a:solidFill>
                <a:latin typeface="Verdana" charset="0"/>
                <a:ea typeface="ＭＳ Ｐゴシック" charset="0"/>
              </a:defRPr>
            </a:lvl5pPr>
            <a:lvl6pPr marL="2514600" indent="-228600" eaLnBrk="0" fontAlgn="base" hangingPunct="0">
              <a:spcBef>
                <a:spcPct val="0"/>
              </a:spcBef>
              <a:spcAft>
                <a:spcPct val="0"/>
              </a:spcAft>
              <a:defRPr sz="2400">
                <a:solidFill>
                  <a:schemeClr val="tx1"/>
                </a:solidFill>
                <a:latin typeface="Verdana" charset="0"/>
                <a:ea typeface="ＭＳ Ｐゴシック" charset="0"/>
              </a:defRPr>
            </a:lvl6pPr>
            <a:lvl7pPr marL="2971800" indent="-228600" eaLnBrk="0" fontAlgn="base" hangingPunct="0">
              <a:spcBef>
                <a:spcPct val="0"/>
              </a:spcBef>
              <a:spcAft>
                <a:spcPct val="0"/>
              </a:spcAft>
              <a:defRPr sz="2400">
                <a:solidFill>
                  <a:schemeClr val="tx1"/>
                </a:solidFill>
                <a:latin typeface="Verdana" charset="0"/>
                <a:ea typeface="ＭＳ Ｐゴシック" charset="0"/>
              </a:defRPr>
            </a:lvl7pPr>
            <a:lvl8pPr marL="3429000" indent="-228600" eaLnBrk="0" fontAlgn="base" hangingPunct="0">
              <a:spcBef>
                <a:spcPct val="0"/>
              </a:spcBef>
              <a:spcAft>
                <a:spcPct val="0"/>
              </a:spcAft>
              <a:defRPr sz="2400">
                <a:solidFill>
                  <a:schemeClr val="tx1"/>
                </a:solidFill>
                <a:latin typeface="Verdana" charset="0"/>
                <a:ea typeface="ＭＳ Ｐゴシック" charset="0"/>
              </a:defRPr>
            </a:lvl8pPr>
            <a:lvl9pPr marL="3886200" indent="-228600" eaLnBrk="0" fontAlgn="base" hangingPunct="0">
              <a:spcBef>
                <a:spcPct val="0"/>
              </a:spcBef>
              <a:spcAft>
                <a:spcPct val="0"/>
              </a:spcAft>
              <a:defRPr sz="2400">
                <a:solidFill>
                  <a:schemeClr val="tx1"/>
                </a:solidFill>
                <a:latin typeface="Verdana" charset="0"/>
                <a:ea typeface="ＭＳ Ｐゴシック" charset="0"/>
              </a:defRPr>
            </a:lvl9pPr>
          </a:lstStyle>
          <a:p>
            <a:fld id="{FD7730AF-50D0-5043-AAB2-3D3478F1BB80}" type="slidenum">
              <a:rPr lang="en-US" sz="1200">
                <a:latin typeface="Arial" charset="0"/>
              </a:rPr>
              <a:pPr/>
              <a:t>17</a:t>
            </a:fld>
            <a:endParaRPr lang="en-US" sz="1200">
              <a:latin typeface="Arial" charset="0"/>
            </a:endParaRPr>
          </a:p>
        </p:txBody>
      </p:sp>
      <p:sp>
        <p:nvSpPr>
          <p:cNvPr id="72706" name="Rectangle 2"/>
          <p:cNvSpPr>
            <a:spLocks noGrp="1" noRot="1" noChangeAspect="1" noChangeArrowheads="1" noTextEdit="1"/>
          </p:cNvSpPr>
          <p:nvPr>
            <p:ph type="sldImg"/>
          </p:nvPr>
        </p:nvSpPr>
        <p:spPr>
          <a:ln/>
        </p:spPr>
      </p:sp>
      <p:sp>
        <p:nvSpPr>
          <p:cNvPr id="72707"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AU"/>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Verdana" charset="0"/>
                <a:ea typeface="ＭＳ Ｐゴシック" charset="0"/>
                <a:cs typeface="ＭＳ Ｐゴシック" charset="0"/>
              </a:defRPr>
            </a:lvl1pPr>
            <a:lvl2pPr marL="742950" indent="-285750">
              <a:defRPr sz="2400">
                <a:solidFill>
                  <a:schemeClr val="tx1"/>
                </a:solidFill>
                <a:latin typeface="Verdana" charset="0"/>
                <a:ea typeface="ＭＳ Ｐゴシック" charset="0"/>
              </a:defRPr>
            </a:lvl2pPr>
            <a:lvl3pPr marL="1143000" indent="-228600">
              <a:defRPr sz="2400">
                <a:solidFill>
                  <a:schemeClr val="tx1"/>
                </a:solidFill>
                <a:latin typeface="Verdana" charset="0"/>
                <a:ea typeface="ＭＳ Ｐゴシック" charset="0"/>
              </a:defRPr>
            </a:lvl3pPr>
            <a:lvl4pPr marL="1600200" indent="-228600">
              <a:defRPr sz="2400">
                <a:solidFill>
                  <a:schemeClr val="tx1"/>
                </a:solidFill>
                <a:latin typeface="Verdana" charset="0"/>
                <a:ea typeface="ＭＳ Ｐゴシック" charset="0"/>
              </a:defRPr>
            </a:lvl4pPr>
            <a:lvl5pPr marL="2057400" indent="-228600">
              <a:defRPr sz="2400">
                <a:solidFill>
                  <a:schemeClr val="tx1"/>
                </a:solidFill>
                <a:latin typeface="Verdana" charset="0"/>
                <a:ea typeface="ＭＳ Ｐゴシック" charset="0"/>
              </a:defRPr>
            </a:lvl5pPr>
            <a:lvl6pPr marL="2514600" indent="-228600" eaLnBrk="0" fontAlgn="base" hangingPunct="0">
              <a:spcBef>
                <a:spcPct val="0"/>
              </a:spcBef>
              <a:spcAft>
                <a:spcPct val="0"/>
              </a:spcAft>
              <a:defRPr sz="2400">
                <a:solidFill>
                  <a:schemeClr val="tx1"/>
                </a:solidFill>
                <a:latin typeface="Verdana" charset="0"/>
                <a:ea typeface="ＭＳ Ｐゴシック" charset="0"/>
              </a:defRPr>
            </a:lvl6pPr>
            <a:lvl7pPr marL="2971800" indent="-228600" eaLnBrk="0" fontAlgn="base" hangingPunct="0">
              <a:spcBef>
                <a:spcPct val="0"/>
              </a:spcBef>
              <a:spcAft>
                <a:spcPct val="0"/>
              </a:spcAft>
              <a:defRPr sz="2400">
                <a:solidFill>
                  <a:schemeClr val="tx1"/>
                </a:solidFill>
                <a:latin typeface="Verdana" charset="0"/>
                <a:ea typeface="ＭＳ Ｐゴシック" charset="0"/>
              </a:defRPr>
            </a:lvl7pPr>
            <a:lvl8pPr marL="3429000" indent="-228600" eaLnBrk="0" fontAlgn="base" hangingPunct="0">
              <a:spcBef>
                <a:spcPct val="0"/>
              </a:spcBef>
              <a:spcAft>
                <a:spcPct val="0"/>
              </a:spcAft>
              <a:defRPr sz="2400">
                <a:solidFill>
                  <a:schemeClr val="tx1"/>
                </a:solidFill>
                <a:latin typeface="Verdana" charset="0"/>
                <a:ea typeface="ＭＳ Ｐゴシック" charset="0"/>
              </a:defRPr>
            </a:lvl8pPr>
            <a:lvl9pPr marL="3886200" indent="-228600" eaLnBrk="0" fontAlgn="base" hangingPunct="0">
              <a:spcBef>
                <a:spcPct val="0"/>
              </a:spcBef>
              <a:spcAft>
                <a:spcPct val="0"/>
              </a:spcAft>
              <a:defRPr sz="2400">
                <a:solidFill>
                  <a:schemeClr val="tx1"/>
                </a:solidFill>
                <a:latin typeface="Verdana" charset="0"/>
                <a:ea typeface="ＭＳ Ｐゴシック" charset="0"/>
              </a:defRPr>
            </a:lvl9pPr>
          </a:lstStyle>
          <a:p>
            <a:fld id="{74295695-D64E-AD4A-A213-CA820329D69A}" type="slidenum">
              <a:rPr lang="en-US" sz="1200">
                <a:latin typeface="Arial" charset="0"/>
              </a:rPr>
              <a:pPr/>
              <a:t>18</a:t>
            </a:fld>
            <a:endParaRPr lang="en-US" sz="1200">
              <a:latin typeface="Arial" charset="0"/>
            </a:endParaRPr>
          </a:p>
        </p:txBody>
      </p:sp>
      <p:sp>
        <p:nvSpPr>
          <p:cNvPr id="74754" name="Rectangle 2"/>
          <p:cNvSpPr>
            <a:spLocks noGrp="1" noRot="1" noChangeAspect="1" noChangeArrowheads="1" noTextEdit="1"/>
          </p:cNvSpPr>
          <p:nvPr>
            <p:ph type="sldImg"/>
          </p:nvPr>
        </p:nvSpPr>
        <p:spPr>
          <a:ln/>
        </p:spPr>
      </p:sp>
      <p:sp>
        <p:nvSpPr>
          <p:cNvPr id="74755"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AU"/>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Verdana" charset="0"/>
                <a:ea typeface="ＭＳ Ｐゴシック" charset="0"/>
                <a:cs typeface="ＭＳ Ｐゴシック" charset="0"/>
              </a:defRPr>
            </a:lvl1pPr>
            <a:lvl2pPr marL="742950" indent="-285750">
              <a:defRPr sz="2400">
                <a:solidFill>
                  <a:schemeClr val="tx1"/>
                </a:solidFill>
                <a:latin typeface="Verdana" charset="0"/>
                <a:ea typeface="ＭＳ Ｐゴシック" charset="0"/>
              </a:defRPr>
            </a:lvl2pPr>
            <a:lvl3pPr marL="1143000" indent="-228600">
              <a:defRPr sz="2400">
                <a:solidFill>
                  <a:schemeClr val="tx1"/>
                </a:solidFill>
                <a:latin typeface="Verdana" charset="0"/>
                <a:ea typeface="ＭＳ Ｐゴシック" charset="0"/>
              </a:defRPr>
            </a:lvl3pPr>
            <a:lvl4pPr marL="1600200" indent="-228600">
              <a:defRPr sz="2400">
                <a:solidFill>
                  <a:schemeClr val="tx1"/>
                </a:solidFill>
                <a:latin typeface="Verdana" charset="0"/>
                <a:ea typeface="ＭＳ Ｐゴシック" charset="0"/>
              </a:defRPr>
            </a:lvl4pPr>
            <a:lvl5pPr marL="2057400" indent="-228600">
              <a:defRPr sz="2400">
                <a:solidFill>
                  <a:schemeClr val="tx1"/>
                </a:solidFill>
                <a:latin typeface="Verdana" charset="0"/>
                <a:ea typeface="ＭＳ Ｐゴシック" charset="0"/>
              </a:defRPr>
            </a:lvl5pPr>
            <a:lvl6pPr marL="2514600" indent="-228600" eaLnBrk="0" fontAlgn="base" hangingPunct="0">
              <a:spcBef>
                <a:spcPct val="0"/>
              </a:spcBef>
              <a:spcAft>
                <a:spcPct val="0"/>
              </a:spcAft>
              <a:defRPr sz="2400">
                <a:solidFill>
                  <a:schemeClr val="tx1"/>
                </a:solidFill>
                <a:latin typeface="Verdana" charset="0"/>
                <a:ea typeface="ＭＳ Ｐゴシック" charset="0"/>
              </a:defRPr>
            </a:lvl6pPr>
            <a:lvl7pPr marL="2971800" indent="-228600" eaLnBrk="0" fontAlgn="base" hangingPunct="0">
              <a:spcBef>
                <a:spcPct val="0"/>
              </a:spcBef>
              <a:spcAft>
                <a:spcPct val="0"/>
              </a:spcAft>
              <a:defRPr sz="2400">
                <a:solidFill>
                  <a:schemeClr val="tx1"/>
                </a:solidFill>
                <a:latin typeface="Verdana" charset="0"/>
                <a:ea typeface="ＭＳ Ｐゴシック" charset="0"/>
              </a:defRPr>
            </a:lvl7pPr>
            <a:lvl8pPr marL="3429000" indent="-228600" eaLnBrk="0" fontAlgn="base" hangingPunct="0">
              <a:spcBef>
                <a:spcPct val="0"/>
              </a:spcBef>
              <a:spcAft>
                <a:spcPct val="0"/>
              </a:spcAft>
              <a:defRPr sz="2400">
                <a:solidFill>
                  <a:schemeClr val="tx1"/>
                </a:solidFill>
                <a:latin typeface="Verdana" charset="0"/>
                <a:ea typeface="ＭＳ Ｐゴシック" charset="0"/>
              </a:defRPr>
            </a:lvl8pPr>
            <a:lvl9pPr marL="3886200" indent="-228600" eaLnBrk="0" fontAlgn="base" hangingPunct="0">
              <a:spcBef>
                <a:spcPct val="0"/>
              </a:spcBef>
              <a:spcAft>
                <a:spcPct val="0"/>
              </a:spcAft>
              <a:defRPr sz="2400">
                <a:solidFill>
                  <a:schemeClr val="tx1"/>
                </a:solidFill>
                <a:latin typeface="Verdana" charset="0"/>
                <a:ea typeface="ＭＳ Ｐゴシック" charset="0"/>
              </a:defRPr>
            </a:lvl9pPr>
          </a:lstStyle>
          <a:p>
            <a:fld id="{F6D58DFE-B121-7D45-B076-859A30D9EBA5}" type="slidenum">
              <a:rPr lang="en-US" sz="1200">
                <a:latin typeface="Arial" charset="0"/>
              </a:rPr>
              <a:pPr/>
              <a:t>19</a:t>
            </a:fld>
            <a:endParaRPr lang="en-US" sz="1200">
              <a:latin typeface="Arial" charset="0"/>
            </a:endParaRPr>
          </a:p>
        </p:txBody>
      </p:sp>
      <p:sp>
        <p:nvSpPr>
          <p:cNvPr id="76802" name="Rectangle 2"/>
          <p:cNvSpPr>
            <a:spLocks noGrp="1" noRot="1" noChangeAspect="1" noChangeArrowheads="1" noTextEdit="1"/>
          </p:cNvSpPr>
          <p:nvPr>
            <p:ph type="sldImg"/>
          </p:nvPr>
        </p:nvSpPr>
        <p:spPr>
          <a:ln/>
        </p:spPr>
      </p:sp>
      <p:sp>
        <p:nvSpPr>
          <p:cNvPr id="76803"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AU"/>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Verdana" charset="0"/>
                <a:ea typeface="ＭＳ Ｐゴシック" charset="0"/>
                <a:cs typeface="ＭＳ Ｐゴシック" charset="0"/>
              </a:defRPr>
            </a:lvl1pPr>
            <a:lvl2pPr marL="742950" indent="-285750">
              <a:defRPr sz="2400">
                <a:solidFill>
                  <a:schemeClr val="tx1"/>
                </a:solidFill>
                <a:latin typeface="Verdana" charset="0"/>
                <a:ea typeface="ＭＳ Ｐゴシック" charset="0"/>
              </a:defRPr>
            </a:lvl2pPr>
            <a:lvl3pPr marL="1143000" indent="-228600">
              <a:defRPr sz="2400">
                <a:solidFill>
                  <a:schemeClr val="tx1"/>
                </a:solidFill>
                <a:latin typeface="Verdana" charset="0"/>
                <a:ea typeface="ＭＳ Ｐゴシック" charset="0"/>
              </a:defRPr>
            </a:lvl3pPr>
            <a:lvl4pPr marL="1600200" indent="-228600">
              <a:defRPr sz="2400">
                <a:solidFill>
                  <a:schemeClr val="tx1"/>
                </a:solidFill>
                <a:latin typeface="Verdana" charset="0"/>
                <a:ea typeface="ＭＳ Ｐゴシック" charset="0"/>
              </a:defRPr>
            </a:lvl4pPr>
            <a:lvl5pPr marL="2057400" indent="-228600">
              <a:defRPr sz="2400">
                <a:solidFill>
                  <a:schemeClr val="tx1"/>
                </a:solidFill>
                <a:latin typeface="Verdana" charset="0"/>
                <a:ea typeface="ＭＳ Ｐゴシック" charset="0"/>
              </a:defRPr>
            </a:lvl5pPr>
            <a:lvl6pPr marL="2514600" indent="-228600" eaLnBrk="0" fontAlgn="base" hangingPunct="0">
              <a:spcBef>
                <a:spcPct val="0"/>
              </a:spcBef>
              <a:spcAft>
                <a:spcPct val="0"/>
              </a:spcAft>
              <a:defRPr sz="2400">
                <a:solidFill>
                  <a:schemeClr val="tx1"/>
                </a:solidFill>
                <a:latin typeface="Verdana" charset="0"/>
                <a:ea typeface="ＭＳ Ｐゴシック" charset="0"/>
              </a:defRPr>
            </a:lvl6pPr>
            <a:lvl7pPr marL="2971800" indent="-228600" eaLnBrk="0" fontAlgn="base" hangingPunct="0">
              <a:spcBef>
                <a:spcPct val="0"/>
              </a:spcBef>
              <a:spcAft>
                <a:spcPct val="0"/>
              </a:spcAft>
              <a:defRPr sz="2400">
                <a:solidFill>
                  <a:schemeClr val="tx1"/>
                </a:solidFill>
                <a:latin typeface="Verdana" charset="0"/>
                <a:ea typeface="ＭＳ Ｐゴシック" charset="0"/>
              </a:defRPr>
            </a:lvl7pPr>
            <a:lvl8pPr marL="3429000" indent="-228600" eaLnBrk="0" fontAlgn="base" hangingPunct="0">
              <a:spcBef>
                <a:spcPct val="0"/>
              </a:spcBef>
              <a:spcAft>
                <a:spcPct val="0"/>
              </a:spcAft>
              <a:defRPr sz="2400">
                <a:solidFill>
                  <a:schemeClr val="tx1"/>
                </a:solidFill>
                <a:latin typeface="Verdana" charset="0"/>
                <a:ea typeface="ＭＳ Ｐゴシック" charset="0"/>
              </a:defRPr>
            </a:lvl8pPr>
            <a:lvl9pPr marL="3886200" indent="-228600" eaLnBrk="0" fontAlgn="base" hangingPunct="0">
              <a:spcBef>
                <a:spcPct val="0"/>
              </a:spcBef>
              <a:spcAft>
                <a:spcPct val="0"/>
              </a:spcAft>
              <a:defRPr sz="2400">
                <a:solidFill>
                  <a:schemeClr val="tx1"/>
                </a:solidFill>
                <a:latin typeface="Verdana" charset="0"/>
                <a:ea typeface="ＭＳ Ｐゴシック" charset="0"/>
              </a:defRPr>
            </a:lvl9pPr>
          </a:lstStyle>
          <a:p>
            <a:fld id="{DDB52437-85DB-A248-98F8-7179E55ACFA0}" type="slidenum">
              <a:rPr lang="en-US" sz="1200">
                <a:latin typeface="Arial" charset="0"/>
              </a:rPr>
              <a:pPr/>
              <a:t>20</a:t>
            </a:fld>
            <a:endParaRPr lang="en-US" sz="1200">
              <a:latin typeface="Arial" charset="0"/>
            </a:endParaRPr>
          </a:p>
        </p:txBody>
      </p:sp>
      <p:sp>
        <p:nvSpPr>
          <p:cNvPr id="78850" name="Rectangle 2"/>
          <p:cNvSpPr>
            <a:spLocks noGrp="1" noRot="1" noChangeAspect="1" noChangeArrowheads="1" noTextEdit="1"/>
          </p:cNvSpPr>
          <p:nvPr>
            <p:ph type="sldImg"/>
          </p:nvPr>
        </p:nvSpPr>
        <p:spPr>
          <a:ln/>
        </p:spPr>
      </p:sp>
      <p:sp>
        <p:nvSpPr>
          <p:cNvPr id="78851"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AU"/>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Verdana" charset="0"/>
                <a:ea typeface="ＭＳ Ｐゴシック" charset="0"/>
                <a:cs typeface="ＭＳ Ｐゴシック" charset="0"/>
              </a:defRPr>
            </a:lvl1pPr>
            <a:lvl2pPr marL="742950" indent="-285750">
              <a:defRPr sz="2400">
                <a:solidFill>
                  <a:schemeClr val="tx1"/>
                </a:solidFill>
                <a:latin typeface="Verdana" charset="0"/>
                <a:ea typeface="ＭＳ Ｐゴシック" charset="0"/>
              </a:defRPr>
            </a:lvl2pPr>
            <a:lvl3pPr marL="1143000" indent="-228600">
              <a:defRPr sz="2400">
                <a:solidFill>
                  <a:schemeClr val="tx1"/>
                </a:solidFill>
                <a:latin typeface="Verdana" charset="0"/>
                <a:ea typeface="ＭＳ Ｐゴシック" charset="0"/>
              </a:defRPr>
            </a:lvl3pPr>
            <a:lvl4pPr marL="1600200" indent="-228600">
              <a:defRPr sz="2400">
                <a:solidFill>
                  <a:schemeClr val="tx1"/>
                </a:solidFill>
                <a:latin typeface="Verdana" charset="0"/>
                <a:ea typeface="ＭＳ Ｐゴシック" charset="0"/>
              </a:defRPr>
            </a:lvl4pPr>
            <a:lvl5pPr marL="2057400" indent="-228600">
              <a:defRPr sz="2400">
                <a:solidFill>
                  <a:schemeClr val="tx1"/>
                </a:solidFill>
                <a:latin typeface="Verdana" charset="0"/>
                <a:ea typeface="ＭＳ Ｐゴシック" charset="0"/>
              </a:defRPr>
            </a:lvl5pPr>
            <a:lvl6pPr marL="2514600" indent="-228600" eaLnBrk="0" fontAlgn="base" hangingPunct="0">
              <a:spcBef>
                <a:spcPct val="0"/>
              </a:spcBef>
              <a:spcAft>
                <a:spcPct val="0"/>
              </a:spcAft>
              <a:defRPr sz="2400">
                <a:solidFill>
                  <a:schemeClr val="tx1"/>
                </a:solidFill>
                <a:latin typeface="Verdana" charset="0"/>
                <a:ea typeface="ＭＳ Ｐゴシック" charset="0"/>
              </a:defRPr>
            </a:lvl6pPr>
            <a:lvl7pPr marL="2971800" indent="-228600" eaLnBrk="0" fontAlgn="base" hangingPunct="0">
              <a:spcBef>
                <a:spcPct val="0"/>
              </a:spcBef>
              <a:spcAft>
                <a:spcPct val="0"/>
              </a:spcAft>
              <a:defRPr sz="2400">
                <a:solidFill>
                  <a:schemeClr val="tx1"/>
                </a:solidFill>
                <a:latin typeface="Verdana" charset="0"/>
                <a:ea typeface="ＭＳ Ｐゴシック" charset="0"/>
              </a:defRPr>
            </a:lvl7pPr>
            <a:lvl8pPr marL="3429000" indent="-228600" eaLnBrk="0" fontAlgn="base" hangingPunct="0">
              <a:spcBef>
                <a:spcPct val="0"/>
              </a:spcBef>
              <a:spcAft>
                <a:spcPct val="0"/>
              </a:spcAft>
              <a:defRPr sz="2400">
                <a:solidFill>
                  <a:schemeClr val="tx1"/>
                </a:solidFill>
                <a:latin typeface="Verdana" charset="0"/>
                <a:ea typeface="ＭＳ Ｐゴシック" charset="0"/>
              </a:defRPr>
            </a:lvl8pPr>
            <a:lvl9pPr marL="3886200" indent="-228600" eaLnBrk="0" fontAlgn="base" hangingPunct="0">
              <a:spcBef>
                <a:spcPct val="0"/>
              </a:spcBef>
              <a:spcAft>
                <a:spcPct val="0"/>
              </a:spcAft>
              <a:defRPr sz="2400">
                <a:solidFill>
                  <a:schemeClr val="tx1"/>
                </a:solidFill>
                <a:latin typeface="Verdana" charset="0"/>
                <a:ea typeface="ＭＳ Ｐゴシック" charset="0"/>
              </a:defRPr>
            </a:lvl9pPr>
          </a:lstStyle>
          <a:p>
            <a:fld id="{9136A535-7F23-AF46-AD74-38BBF245993C}" type="slidenum">
              <a:rPr lang="en-US" sz="1200">
                <a:latin typeface="Arial" charset="0"/>
              </a:rPr>
              <a:pPr/>
              <a:t>23</a:t>
            </a:fld>
            <a:endParaRPr lang="en-US" sz="1200">
              <a:latin typeface="Arial" charset="0"/>
            </a:endParaRPr>
          </a:p>
        </p:txBody>
      </p:sp>
      <p:sp>
        <p:nvSpPr>
          <p:cNvPr id="36866" name="Rectangle 2"/>
          <p:cNvSpPr>
            <a:spLocks noGrp="1" noRot="1" noChangeAspect="1" noChangeArrowheads="1" noTextEdit="1"/>
          </p:cNvSpPr>
          <p:nvPr>
            <p:ph type="sldImg"/>
          </p:nvPr>
        </p:nvSpPr>
        <p:spPr>
          <a:ln/>
        </p:spPr>
      </p:sp>
      <p:sp>
        <p:nvSpPr>
          <p:cNvPr id="36867"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AU"/>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Verdana" charset="0"/>
                <a:ea typeface="ＭＳ Ｐゴシック" charset="0"/>
                <a:cs typeface="ＭＳ Ｐゴシック" charset="0"/>
              </a:defRPr>
            </a:lvl1pPr>
            <a:lvl2pPr marL="742950" indent="-285750">
              <a:defRPr sz="2400">
                <a:solidFill>
                  <a:schemeClr val="tx1"/>
                </a:solidFill>
                <a:latin typeface="Verdana" charset="0"/>
                <a:ea typeface="ＭＳ Ｐゴシック" charset="0"/>
              </a:defRPr>
            </a:lvl2pPr>
            <a:lvl3pPr marL="1143000" indent="-228600">
              <a:defRPr sz="2400">
                <a:solidFill>
                  <a:schemeClr val="tx1"/>
                </a:solidFill>
                <a:latin typeface="Verdana" charset="0"/>
                <a:ea typeface="ＭＳ Ｐゴシック" charset="0"/>
              </a:defRPr>
            </a:lvl3pPr>
            <a:lvl4pPr marL="1600200" indent="-228600">
              <a:defRPr sz="2400">
                <a:solidFill>
                  <a:schemeClr val="tx1"/>
                </a:solidFill>
                <a:latin typeface="Verdana" charset="0"/>
                <a:ea typeface="ＭＳ Ｐゴシック" charset="0"/>
              </a:defRPr>
            </a:lvl4pPr>
            <a:lvl5pPr marL="2057400" indent="-228600">
              <a:defRPr sz="2400">
                <a:solidFill>
                  <a:schemeClr val="tx1"/>
                </a:solidFill>
                <a:latin typeface="Verdana" charset="0"/>
                <a:ea typeface="ＭＳ Ｐゴシック" charset="0"/>
              </a:defRPr>
            </a:lvl5pPr>
            <a:lvl6pPr marL="2514600" indent="-228600" eaLnBrk="0" fontAlgn="base" hangingPunct="0">
              <a:spcBef>
                <a:spcPct val="0"/>
              </a:spcBef>
              <a:spcAft>
                <a:spcPct val="0"/>
              </a:spcAft>
              <a:defRPr sz="2400">
                <a:solidFill>
                  <a:schemeClr val="tx1"/>
                </a:solidFill>
                <a:latin typeface="Verdana" charset="0"/>
                <a:ea typeface="ＭＳ Ｐゴシック" charset="0"/>
              </a:defRPr>
            </a:lvl6pPr>
            <a:lvl7pPr marL="2971800" indent="-228600" eaLnBrk="0" fontAlgn="base" hangingPunct="0">
              <a:spcBef>
                <a:spcPct val="0"/>
              </a:spcBef>
              <a:spcAft>
                <a:spcPct val="0"/>
              </a:spcAft>
              <a:defRPr sz="2400">
                <a:solidFill>
                  <a:schemeClr val="tx1"/>
                </a:solidFill>
                <a:latin typeface="Verdana" charset="0"/>
                <a:ea typeface="ＭＳ Ｐゴシック" charset="0"/>
              </a:defRPr>
            </a:lvl7pPr>
            <a:lvl8pPr marL="3429000" indent="-228600" eaLnBrk="0" fontAlgn="base" hangingPunct="0">
              <a:spcBef>
                <a:spcPct val="0"/>
              </a:spcBef>
              <a:spcAft>
                <a:spcPct val="0"/>
              </a:spcAft>
              <a:defRPr sz="2400">
                <a:solidFill>
                  <a:schemeClr val="tx1"/>
                </a:solidFill>
                <a:latin typeface="Verdana" charset="0"/>
                <a:ea typeface="ＭＳ Ｐゴシック" charset="0"/>
              </a:defRPr>
            </a:lvl8pPr>
            <a:lvl9pPr marL="3886200" indent="-228600" eaLnBrk="0" fontAlgn="base" hangingPunct="0">
              <a:spcBef>
                <a:spcPct val="0"/>
              </a:spcBef>
              <a:spcAft>
                <a:spcPct val="0"/>
              </a:spcAft>
              <a:defRPr sz="2400">
                <a:solidFill>
                  <a:schemeClr val="tx1"/>
                </a:solidFill>
                <a:latin typeface="Verdana" charset="0"/>
                <a:ea typeface="ＭＳ Ｐゴシック" charset="0"/>
              </a:defRPr>
            </a:lvl9pPr>
          </a:lstStyle>
          <a:p>
            <a:fld id="{EB317AFE-9E2A-CD4B-9A2A-2D0BAEC73DD2}" type="slidenum">
              <a:rPr lang="en-US" sz="1200">
                <a:latin typeface="Arial" charset="0"/>
              </a:rPr>
              <a:pPr/>
              <a:t>24</a:t>
            </a:fld>
            <a:endParaRPr lang="en-US" sz="1200">
              <a:latin typeface="Arial" charset="0"/>
            </a:endParaRPr>
          </a:p>
        </p:txBody>
      </p:sp>
      <p:sp>
        <p:nvSpPr>
          <p:cNvPr id="38914" name="Rectangle 2"/>
          <p:cNvSpPr>
            <a:spLocks noGrp="1" noRot="1" noChangeAspect="1" noChangeArrowheads="1" noTextEdit="1"/>
          </p:cNvSpPr>
          <p:nvPr>
            <p:ph type="sldImg"/>
          </p:nvPr>
        </p:nvSpPr>
        <p:spPr>
          <a:ln/>
        </p:spPr>
      </p:sp>
      <p:sp>
        <p:nvSpPr>
          <p:cNvPr id="38915"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AU"/>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Verdana" charset="0"/>
                <a:ea typeface="ＭＳ Ｐゴシック" charset="0"/>
                <a:cs typeface="ＭＳ Ｐゴシック" charset="0"/>
              </a:defRPr>
            </a:lvl1pPr>
            <a:lvl2pPr marL="742950" indent="-285750">
              <a:defRPr sz="2400">
                <a:solidFill>
                  <a:schemeClr val="tx1"/>
                </a:solidFill>
                <a:latin typeface="Verdana" charset="0"/>
                <a:ea typeface="ＭＳ Ｐゴシック" charset="0"/>
              </a:defRPr>
            </a:lvl2pPr>
            <a:lvl3pPr marL="1143000" indent="-228600">
              <a:defRPr sz="2400">
                <a:solidFill>
                  <a:schemeClr val="tx1"/>
                </a:solidFill>
                <a:latin typeface="Verdana" charset="0"/>
                <a:ea typeface="ＭＳ Ｐゴシック" charset="0"/>
              </a:defRPr>
            </a:lvl3pPr>
            <a:lvl4pPr marL="1600200" indent="-228600">
              <a:defRPr sz="2400">
                <a:solidFill>
                  <a:schemeClr val="tx1"/>
                </a:solidFill>
                <a:latin typeface="Verdana" charset="0"/>
                <a:ea typeface="ＭＳ Ｐゴシック" charset="0"/>
              </a:defRPr>
            </a:lvl4pPr>
            <a:lvl5pPr marL="2057400" indent="-228600">
              <a:defRPr sz="2400">
                <a:solidFill>
                  <a:schemeClr val="tx1"/>
                </a:solidFill>
                <a:latin typeface="Verdana" charset="0"/>
                <a:ea typeface="ＭＳ Ｐゴシック" charset="0"/>
              </a:defRPr>
            </a:lvl5pPr>
            <a:lvl6pPr marL="2514600" indent="-228600" eaLnBrk="0" fontAlgn="base" hangingPunct="0">
              <a:spcBef>
                <a:spcPct val="0"/>
              </a:spcBef>
              <a:spcAft>
                <a:spcPct val="0"/>
              </a:spcAft>
              <a:defRPr sz="2400">
                <a:solidFill>
                  <a:schemeClr val="tx1"/>
                </a:solidFill>
                <a:latin typeface="Verdana" charset="0"/>
                <a:ea typeface="ＭＳ Ｐゴシック" charset="0"/>
              </a:defRPr>
            </a:lvl6pPr>
            <a:lvl7pPr marL="2971800" indent="-228600" eaLnBrk="0" fontAlgn="base" hangingPunct="0">
              <a:spcBef>
                <a:spcPct val="0"/>
              </a:spcBef>
              <a:spcAft>
                <a:spcPct val="0"/>
              </a:spcAft>
              <a:defRPr sz="2400">
                <a:solidFill>
                  <a:schemeClr val="tx1"/>
                </a:solidFill>
                <a:latin typeface="Verdana" charset="0"/>
                <a:ea typeface="ＭＳ Ｐゴシック" charset="0"/>
              </a:defRPr>
            </a:lvl7pPr>
            <a:lvl8pPr marL="3429000" indent="-228600" eaLnBrk="0" fontAlgn="base" hangingPunct="0">
              <a:spcBef>
                <a:spcPct val="0"/>
              </a:spcBef>
              <a:spcAft>
                <a:spcPct val="0"/>
              </a:spcAft>
              <a:defRPr sz="2400">
                <a:solidFill>
                  <a:schemeClr val="tx1"/>
                </a:solidFill>
                <a:latin typeface="Verdana" charset="0"/>
                <a:ea typeface="ＭＳ Ｐゴシック" charset="0"/>
              </a:defRPr>
            </a:lvl8pPr>
            <a:lvl9pPr marL="3886200" indent="-228600" eaLnBrk="0" fontAlgn="base" hangingPunct="0">
              <a:spcBef>
                <a:spcPct val="0"/>
              </a:spcBef>
              <a:spcAft>
                <a:spcPct val="0"/>
              </a:spcAft>
              <a:defRPr sz="2400">
                <a:solidFill>
                  <a:schemeClr val="tx1"/>
                </a:solidFill>
                <a:latin typeface="Verdana" charset="0"/>
                <a:ea typeface="ＭＳ Ｐゴシック" charset="0"/>
              </a:defRPr>
            </a:lvl9pPr>
          </a:lstStyle>
          <a:p>
            <a:fld id="{D6829464-F9F4-E24A-80FE-54B3DBB0D430}" type="slidenum">
              <a:rPr lang="en-US" sz="1200">
                <a:latin typeface="Arial" charset="0"/>
              </a:rPr>
              <a:pPr/>
              <a:t>25</a:t>
            </a:fld>
            <a:endParaRPr lang="en-US" sz="1200">
              <a:latin typeface="Arial" charset="0"/>
            </a:endParaRPr>
          </a:p>
        </p:txBody>
      </p:sp>
      <p:sp>
        <p:nvSpPr>
          <p:cNvPr id="40962" name="Rectangle 2"/>
          <p:cNvSpPr>
            <a:spLocks noGrp="1" noRot="1" noChangeAspect="1" noChangeArrowheads="1" noTextEdit="1"/>
          </p:cNvSpPr>
          <p:nvPr>
            <p:ph type="sldImg"/>
          </p:nvPr>
        </p:nvSpPr>
        <p:spPr>
          <a:ln/>
        </p:spPr>
      </p:sp>
      <p:sp>
        <p:nvSpPr>
          <p:cNvPr id="40963"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AU"/>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Verdana" charset="0"/>
                <a:ea typeface="ＭＳ Ｐゴシック" charset="0"/>
                <a:cs typeface="ＭＳ Ｐゴシック" charset="0"/>
              </a:defRPr>
            </a:lvl1pPr>
            <a:lvl2pPr marL="742950" indent="-285750">
              <a:defRPr sz="2400">
                <a:solidFill>
                  <a:schemeClr val="tx1"/>
                </a:solidFill>
                <a:latin typeface="Verdana" charset="0"/>
                <a:ea typeface="ＭＳ Ｐゴシック" charset="0"/>
              </a:defRPr>
            </a:lvl2pPr>
            <a:lvl3pPr marL="1143000" indent="-228600">
              <a:defRPr sz="2400">
                <a:solidFill>
                  <a:schemeClr val="tx1"/>
                </a:solidFill>
                <a:latin typeface="Verdana" charset="0"/>
                <a:ea typeface="ＭＳ Ｐゴシック" charset="0"/>
              </a:defRPr>
            </a:lvl3pPr>
            <a:lvl4pPr marL="1600200" indent="-228600">
              <a:defRPr sz="2400">
                <a:solidFill>
                  <a:schemeClr val="tx1"/>
                </a:solidFill>
                <a:latin typeface="Verdana" charset="0"/>
                <a:ea typeface="ＭＳ Ｐゴシック" charset="0"/>
              </a:defRPr>
            </a:lvl4pPr>
            <a:lvl5pPr marL="2057400" indent="-228600">
              <a:defRPr sz="2400">
                <a:solidFill>
                  <a:schemeClr val="tx1"/>
                </a:solidFill>
                <a:latin typeface="Verdana" charset="0"/>
                <a:ea typeface="ＭＳ Ｐゴシック" charset="0"/>
              </a:defRPr>
            </a:lvl5pPr>
            <a:lvl6pPr marL="2514600" indent="-228600" eaLnBrk="0" fontAlgn="base" hangingPunct="0">
              <a:spcBef>
                <a:spcPct val="0"/>
              </a:spcBef>
              <a:spcAft>
                <a:spcPct val="0"/>
              </a:spcAft>
              <a:defRPr sz="2400">
                <a:solidFill>
                  <a:schemeClr val="tx1"/>
                </a:solidFill>
                <a:latin typeface="Verdana" charset="0"/>
                <a:ea typeface="ＭＳ Ｐゴシック" charset="0"/>
              </a:defRPr>
            </a:lvl6pPr>
            <a:lvl7pPr marL="2971800" indent="-228600" eaLnBrk="0" fontAlgn="base" hangingPunct="0">
              <a:spcBef>
                <a:spcPct val="0"/>
              </a:spcBef>
              <a:spcAft>
                <a:spcPct val="0"/>
              </a:spcAft>
              <a:defRPr sz="2400">
                <a:solidFill>
                  <a:schemeClr val="tx1"/>
                </a:solidFill>
                <a:latin typeface="Verdana" charset="0"/>
                <a:ea typeface="ＭＳ Ｐゴシック" charset="0"/>
              </a:defRPr>
            </a:lvl7pPr>
            <a:lvl8pPr marL="3429000" indent="-228600" eaLnBrk="0" fontAlgn="base" hangingPunct="0">
              <a:spcBef>
                <a:spcPct val="0"/>
              </a:spcBef>
              <a:spcAft>
                <a:spcPct val="0"/>
              </a:spcAft>
              <a:defRPr sz="2400">
                <a:solidFill>
                  <a:schemeClr val="tx1"/>
                </a:solidFill>
                <a:latin typeface="Verdana" charset="0"/>
                <a:ea typeface="ＭＳ Ｐゴシック" charset="0"/>
              </a:defRPr>
            </a:lvl8pPr>
            <a:lvl9pPr marL="3886200" indent="-228600" eaLnBrk="0" fontAlgn="base" hangingPunct="0">
              <a:spcBef>
                <a:spcPct val="0"/>
              </a:spcBef>
              <a:spcAft>
                <a:spcPct val="0"/>
              </a:spcAft>
              <a:defRPr sz="2400">
                <a:solidFill>
                  <a:schemeClr val="tx1"/>
                </a:solidFill>
                <a:latin typeface="Verdana" charset="0"/>
                <a:ea typeface="ＭＳ Ｐゴシック" charset="0"/>
              </a:defRPr>
            </a:lvl9pPr>
          </a:lstStyle>
          <a:p>
            <a:fld id="{48C32608-3497-7144-BE31-B7BE3C520758}" type="slidenum">
              <a:rPr lang="en-US" sz="1200">
                <a:latin typeface="Arial" charset="0"/>
              </a:rPr>
              <a:pPr/>
              <a:t>26</a:t>
            </a:fld>
            <a:endParaRPr lang="en-US" sz="1200">
              <a:latin typeface="Arial" charset="0"/>
            </a:endParaRPr>
          </a:p>
        </p:txBody>
      </p:sp>
      <p:sp>
        <p:nvSpPr>
          <p:cNvPr id="43010" name="Rectangle 2"/>
          <p:cNvSpPr>
            <a:spLocks noGrp="1" noRot="1" noChangeAspect="1" noChangeArrowheads="1" noTextEdit="1"/>
          </p:cNvSpPr>
          <p:nvPr>
            <p:ph type="sldImg"/>
          </p:nvPr>
        </p:nvSpPr>
        <p:spPr>
          <a:ln/>
        </p:spPr>
      </p:sp>
      <p:sp>
        <p:nvSpPr>
          <p:cNvPr id="43011"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AU"/>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Verdana" charset="0"/>
                <a:ea typeface="ＭＳ Ｐゴシック" charset="0"/>
                <a:cs typeface="ＭＳ Ｐゴシック" charset="0"/>
              </a:defRPr>
            </a:lvl1pPr>
            <a:lvl2pPr marL="742950" indent="-285750">
              <a:defRPr sz="2400">
                <a:solidFill>
                  <a:schemeClr val="tx1"/>
                </a:solidFill>
                <a:latin typeface="Verdana" charset="0"/>
                <a:ea typeface="ＭＳ Ｐゴシック" charset="0"/>
              </a:defRPr>
            </a:lvl2pPr>
            <a:lvl3pPr marL="1143000" indent="-228600">
              <a:defRPr sz="2400">
                <a:solidFill>
                  <a:schemeClr val="tx1"/>
                </a:solidFill>
                <a:latin typeface="Verdana" charset="0"/>
                <a:ea typeface="ＭＳ Ｐゴシック" charset="0"/>
              </a:defRPr>
            </a:lvl3pPr>
            <a:lvl4pPr marL="1600200" indent="-228600">
              <a:defRPr sz="2400">
                <a:solidFill>
                  <a:schemeClr val="tx1"/>
                </a:solidFill>
                <a:latin typeface="Verdana" charset="0"/>
                <a:ea typeface="ＭＳ Ｐゴシック" charset="0"/>
              </a:defRPr>
            </a:lvl4pPr>
            <a:lvl5pPr marL="2057400" indent="-228600">
              <a:defRPr sz="2400">
                <a:solidFill>
                  <a:schemeClr val="tx1"/>
                </a:solidFill>
                <a:latin typeface="Verdana" charset="0"/>
                <a:ea typeface="ＭＳ Ｐゴシック" charset="0"/>
              </a:defRPr>
            </a:lvl5pPr>
            <a:lvl6pPr marL="2514600" indent="-228600" eaLnBrk="0" fontAlgn="base" hangingPunct="0">
              <a:spcBef>
                <a:spcPct val="0"/>
              </a:spcBef>
              <a:spcAft>
                <a:spcPct val="0"/>
              </a:spcAft>
              <a:defRPr sz="2400">
                <a:solidFill>
                  <a:schemeClr val="tx1"/>
                </a:solidFill>
                <a:latin typeface="Verdana" charset="0"/>
                <a:ea typeface="ＭＳ Ｐゴシック" charset="0"/>
              </a:defRPr>
            </a:lvl6pPr>
            <a:lvl7pPr marL="2971800" indent="-228600" eaLnBrk="0" fontAlgn="base" hangingPunct="0">
              <a:spcBef>
                <a:spcPct val="0"/>
              </a:spcBef>
              <a:spcAft>
                <a:spcPct val="0"/>
              </a:spcAft>
              <a:defRPr sz="2400">
                <a:solidFill>
                  <a:schemeClr val="tx1"/>
                </a:solidFill>
                <a:latin typeface="Verdana" charset="0"/>
                <a:ea typeface="ＭＳ Ｐゴシック" charset="0"/>
              </a:defRPr>
            </a:lvl7pPr>
            <a:lvl8pPr marL="3429000" indent="-228600" eaLnBrk="0" fontAlgn="base" hangingPunct="0">
              <a:spcBef>
                <a:spcPct val="0"/>
              </a:spcBef>
              <a:spcAft>
                <a:spcPct val="0"/>
              </a:spcAft>
              <a:defRPr sz="2400">
                <a:solidFill>
                  <a:schemeClr val="tx1"/>
                </a:solidFill>
                <a:latin typeface="Verdana" charset="0"/>
                <a:ea typeface="ＭＳ Ｐゴシック" charset="0"/>
              </a:defRPr>
            </a:lvl8pPr>
            <a:lvl9pPr marL="3886200" indent="-228600" eaLnBrk="0" fontAlgn="base" hangingPunct="0">
              <a:spcBef>
                <a:spcPct val="0"/>
              </a:spcBef>
              <a:spcAft>
                <a:spcPct val="0"/>
              </a:spcAft>
              <a:defRPr sz="2400">
                <a:solidFill>
                  <a:schemeClr val="tx1"/>
                </a:solidFill>
                <a:latin typeface="Verdana" charset="0"/>
                <a:ea typeface="ＭＳ Ｐゴシック" charset="0"/>
              </a:defRPr>
            </a:lvl9pPr>
          </a:lstStyle>
          <a:p>
            <a:fld id="{7756746D-F796-BB42-B45F-6D68CB44688A}" type="slidenum">
              <a:rPr lang="en-US" sz="1200">
                <a:latin typeface="Arial" charset="0"/>
              </a:rPr>
              <a:pPr/>
              <a:t>6</a:t>
            </a:fld>
            <a:endParaRPr lang="en-US" sz="1200">
              <a:latin typeface="Arial" charset="0"/>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AU"/>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Verdana" charset="0"/>
                <a:ea typeface="ＭＳ Ｐゴシック" charset="0"/>
                <a:cs typeface="ＭＳ Ｐゴシック" charset="0"/>
              </a:defRPr>
            </a:lvl1pPr>
            <a:lvl2pPr marL="742950" indent="-285750">
              <a:defRPr sz="2400">
                <a:solidFill>
                  <a:schemeClr val="tx1"/>
                </a:solidFill>
                <a:latin typeface="Verdana" charset="0"/>
                <a:ea typeface="ＭＳ Ｐゴシック" charset="0"/>
              </a:defRPr>
            </a:lvl2pPr>
            <a:lvl3pPr marL="1143000" indent="-228600">
              <a:defRPr sz="2400">
                <a:solidFill>
                  <a:schemeClr val="tx1"/>
                </a:solidFill>
                <a:latin typeface="Verdana" charset="0"/>
                <a:ea typeface="ＭＳ Ｐゴシック" charset="0"/>
              </a:defRPr>
            </a:lvl3pPr>
            <a:lvl4pPr marL="1600200" indent="-228600">
              <a:defRPr sz="2400">
                <a:solidFill>
                  <a:schemeClr val="tx1"/>
                </a:solidFill>
                <a:latin typeface="Verdana" charset="0"/>
                <a:ea typeface="ＭＳ Ｐゴシック" charset="0"/>
              </a:defRPr>
            </a:lvl4pPr>
            <a:lvl5pPr marL="2057400" indent="-228600">
              <a:defRPr sz="2400">
                <a:solidFill>
                  <a:schemeClr val="tx1"/>
                </a:solidFill>
                <a:latin typeface="Verdana" charset="0"/>
                <a:ea typeface="ＭＳ Ｐゴシック" charset="0"/>
              </a:defRPr>
            </a:lvl5pPr>
            <a:lvl6pPr marL="2514600" indent="-228600" eaLnBrk="0" fontAlgn="base" hangingPunct="0">
              <a:spcBef>
                <a:spcPct val="0"/>
              </a:spcBef>
              <a:spcAft>
                <a:spcPct val="0"/>
              </a:spcAft>
              <a:defRPr sz="2400">
                <a:solidFill>
                  <a:schemeClr val="tx1"/>
                </a:solidFill>
                <a:latin typeface="Verdana" charset="0"/>
                <a:ea typeface="ＭＳ Ｐゴシック" charset="0"/>
              </a:defRPr>
            </a:lvl6pPr>
            <a:lvl7pPr marL="2971800" indent="-228600" eaLnBrk="0" fontAlgn="base" hangingPunct="0">
              <a:spcBef>
                <a:spcPct val="0"/>
              </a:spcBef>
              <a:spcAft>
                <a:spcPct val="0"/>
              </a:spcAft>
              <a:defRPr sz="2400">
                <a:solidFill>
                  <a:schemeClr val="tx1"/>
                </a:solidFill>
                <a:latin typeface="Verdana" charset="0"/>
                <a:ea typeface="ＭＳ Ｐゴシック" charset="0"/>
              </a:defRPr>
            </a:lvl7pPr>
            <a:lvl8pPr marL="3429000" indent="-228600" eaLnBrk="0" fontAlgn="base" hangingPunct="0">
              <a:spcBef>
                <a:spcPct val="0"/>
              </a:spcBef>
              <a:spcAft>
                <a:spcPct val="0"/>
              </a:spcAft>
              <a:defRPr sz="2400">
                <a:solidFill>
                  <a:schemeClr val="tx1"/>
                </a:solidFill>
                <a:latin typeface="Verdana" charset="0"/>
                <a:ea typeface="ＭＳ Ｐゴシック" charset="0"/>
              </a:defRPr>
            </a:lvl8pPr>
            <a:lvl9pPr marL="3886200" indent="-228600" eaLnBrk="0" fontAlgn="base" hangingPunct="0">
              <a:spcBef>
                <a:spcPct val="0"/>
              </a:spcBef>
              <a:spcAft>
                <a:spcPct val="0"/>
              </a:spcAft>
              <a:defRPr sz="2400">
                <a:solidFill>
                  <a:schemeClr val="tx1"/>
                </a:solidFill>
                <a:latin typeface="Verdana" charset="0"/>
                <a:ea typeface="ＭＳ Ｐゴシック" charset="0"/>
              </a:defRPr>
            </a:lvl9pPr>
          </a:lstStyle>
          <a:p>
            <a:fld id="{C8B57DB4-CB3A-7F43-AFAE-ED078C805CC8}" type="slidenum">
              <a:rPr lang="en-US" sz="1200">
                <a:latin typeface="Arial" charset="0"/>
              </a:rPr>
              <a:pPr/>
              <a:t>27</a:t>
            </a:fld>
            <a:endParaRPr lang="en-US" sz="1200">
              <a:latin typeface="Arial" charset="0"/>
            </a:endParaRPr>
          </a:p>
        </p:txBody>
      </p:sp>
      <p:sp>
        <p:nvSpPr>
          <p:cNvPr id="45058" name="Rectangle 2"/>
          <p:cNvSpPr>
            <a:spLocks noGrp="1" noRot="1" noChangeAspect="1" noChangeArrowheads="1" noTextEdit="1"/>
          </p:cNvSpPr>
          <p:nvPr>
            <p:ph type="sldImg"/>
          </p:nvPr>
        </p:nvSpPr>
        <p:spPr>
          <a:ln/>
        </p:spPr>
      </p:sp>
      <p:sp>
        <p:nvSpPr>
          <p:cNvPr id="45059"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AU"/>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Verdana" charset="0"/>
                <a:ea typeface="ＭＳ Ｐゴシック" charset="0"/>
                <a:cs typeface="ＭＳ Ｐゴシック" charset="0"/>
              </a:defRPr>
            </a:lvl1pPr>
            <a:lvl2pPr marL="742950" indent="-285750">
              <a:defRPr sz="2400">
                <a:solidFill>
                  <a:schemeClr val="tx1"/>
                </a:solidFill>
                <a:latin typeface="Verdana" charset="0"/>
                <a:ea typeface="ＭＳ Ｐゴシック" charset="0"/>
              </a:defRPr>
            </a:lvl2pPr>
            <a:lvl3pPr marL="1143000" indent="-228600">
              <a:defRPr sz="2400">
                <a:solidFill>
                  <a:schemeClr val="tx1"/>
                </a:solidFill>
                <a:latin typeface="Verdana" charset="0"/>
                <a:ea typeface="ＭＳ Ｐゴシック" charset="0"/>
              </a:defRPr>
            </a:lvl3pPr>
            <a:lvl4pPr marL="1600200" indent="-228600">
              <a:defRPr sz="2400">
                <a:solidFill>
                  <a:schemeClr val="tx1"/>
                </a:solidFill>
                <a:latin typeface="Verdana" charset="0"/>
                <a:ea typeface="ＭＳ Ｐゴシック" charset="0"/>
              </a:defRPr>
            </a:lvl4pPr>
            <a:lvl5pPr marL="2057400" indent="-228600">
              <a:defRPr sz="2400">
                <a:solidFill>
                  <a:schemeClr val="tx1"/>
                </a:solidFill>
                <a:latin typeface="Verdana" charset="0"/>
                <a:ea typeface="ＭＳ Ｐゴシック" charset="0"/>
              </a:defRPr>
            </a:lvl5pPr>
            <a:lvl6pPr marL="2514600" indent="-228600" eaLnBrk="0" fontAlgn="base" hangingPunct="0">
              <a:spcBef>
                <a:spcPct val="0"/>
              </a:spcBef>
              <a:spcAft>
                <a:spcPct val="0"/>
              </a:spcAft>
              <a:defRPr sz="2400">
                <a:solidFill>
                  <a:schemeClr val="tx1"/>
                </a:solidFill>
                <a:latin typeface="Verdana" charset="0"/>
                <a:ea typeface="ＭＳ Ｐゴシック" charset="0"/>
              </a:defRPr>
            </a:lvl6pPr>
            <a:lvl7pPr marL="2971800" indent="-228600" eaLnBrk="0" fontAlgn="base" hangingPunct="0">
              <a:spcBef>
                <a:spcPct val="0"/>
              </a:spcBef>
              <a:spcAft>
                <a:spcPct val="0"/>
              </a:spcAft>
              <a:defRPr sz="2400">
                <a:solidFill>
                  <a:schemeClr val="tx1"/>
                </a:solidFill>
                <a:latin typeface="Verdana" charset="0"/>
                <a:ea typeface="ＭＳ Ｐゴシック" charset="0"/>
              </a:defRPr>
            </a:lvl7pPr>
            <a:lvl8pPr marL="3429000" indent="-228600" eaLnBrk="0" fontAlgn="base" hangingPunct="0">
              <a:spcBef>
                <a:spcPct val="0"/>
              </a:spcBef>
              <a:spcAft>
                <a:spcPct val="0"/>
              </a:spcAft>
              <a:defRPr sz="2400">
                <a:solidFill>
                  <a:schemeClr val="tx1"/>
                </a:solidFill>
                <a:latin typeface="Verdana" charset="0"/>
                <a:ea typeface="ＭＳ Ｐゴシック" charset="0"/>
              </a:defRPr>
            </a:lvl8pPr>
            <a:lvl9pPr marL="3886200" indent="-228600" eaLnBrk="0" fontAlgn="base" hangingPunct="0">
              <a:spcBef>
                <a:spcPct val="0"/>
              </a:spcBef>
              <a:spcAft>
                <a:spcPct val="0"/>
              </a:spcAft>
              <a:defRPr sz="2400">
                <a:solidFill>
                  <a:schemeClr val="tx1"/>
                </a:solidFill>
                <a:latin typeface="Verdana" charset="0"/>
                <a:ea typeface="ＭＳ Ｐゴシック" charset="0"/>
              </a:defRPr>
            </a:lvl9pPr>
          </a:lstStyle>
          <a:p>
            <a:fld id="{D345AD23-5FB1-D145-AD63-228C6806E2E5}" type="slidenum">
              <a:rPr lang="en-US" sz="1200">
                <a:latin typeface="Arial" charset="0"/>
              </a:rPr>
              <a:pPr/>
              <a:t>28</a:t>
            </a:fld>
            <a:endParaRPr lang="en-US" sz="1200">
              <a:latin typeface="Arial" charset="0"/>
            </a:endParaRPr>
          </a:p>
        </p:txBody>
      </p:sp>
      <p:sp>
        <p:nvSpPr>
          <p:cNvPr id="47106" name="Rectangle 2"/>
          <p:cNvSpPr>
            <a:spLocks noGrp="1" noRot="1" noChangeAspect="1" noChangeArrowheads="1" noTextEdit="1"/>
          </p:cNvSpPr>
          <p:nvPr>
            <p:ph type="sldImg"/>
          </p:nvPr>
        </p:nvSpPr>
        <p:spPr>
          <a:ln/>
        </p:spPr>
      </p:sp>
      <p:sp>
        <p:nvSpPr>
          <p:cNvPr id="47107"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AU"/>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Verdana" charset="0"/>
                <a:ea typeface="ＭＳ Ｐゴシック" charset="0"/>
                <a:cs typeface="ＭＳ Ｐゴシック" charset="0"/>
              </a:defRPr>
            </a:lvl1pPr>
            <a:lvl2pPr marL="742950" indent="-285750">
              <a:defRPr sz="2400">
                <a:solidFill>
                  <a:schemeClr val="tx1"/>
                </a:solidFill>
                <a:latin typeface="Verdana" charset="0"/>
                <a:ea typeface="ＭＳ Ｐゴシック" charset="0"/>
              </a:defRPr>
            </a:lvl2pPr>
            <a:lvl3pPr marL="1143000" indent="-228600">
              <a:defRPr sz="2400">
                <a:solidFill>
                  <a:schemeClr val="tx1"/>
                </a:solidFill>
                <a:latin typeface="Verdana" charset="0"/>
                <a:ea typeface="ＭＳ Ｐゴシック" charset="0"/>
              </a:defRPr>
            </a:lvl3pPr>
            <a:lvl4pPr marL="1600200" indent="-228600">
              <a:defRPr sz="2400">
                <a:solidFill>
                  <a:schemeClr val="tx1"/>
                </a:solidFill>
                <a:latin typeface="Verdana" charset="0"/>
                <a:ea typeface="ＭＳ Ｐゴシック" charset="0"/>
              </a:defRPr>
            </a:lvl4pPr>
            <a:lvl5pPr marL="2057400" indent="-228600">
              <a:defRPr sz="2400">
                <a:solidFill>
                  <a:schemeClr val="tx1"/>
                </a:solidFill>
                <a:latin typeface="Verdana" charset="0"/>
                <a:ea typeface="ＭＳ Ｐゴシック" charset="0"/>
              </a:defRPr>
            </a:lvl5pPr>
            <a:lvl6pPr marL="2514600" indent="-228600" eaLnBrk="0" fontAlgn="base" hangingPunct="0">
              <a:spcBef>
                <a:spcPct val="0"/>
              </a:spcBef>
              <a:spcAft>
                <a:spcPct val="0"/>
              </a:spcAft>
              <a:defRPr sz="2400">
                <a:solidFill>
                  <a:schemeClr val="tx1"/>
                </a:solidFill>
                <a:latin typeface="Verdana" charset="0"/>
                <a:ea typeface="ＭＳ Ｐゴシック" charset="0"/>
              </a:defRPr>
            </a:lvl6pPr>
            <a:lvl7pPr marL="2971800" indent="-228600" eaLnBrk="0" fontAlgn="base" hangingPunct="0">
              <a:spcBef>
                <a:spcPct val="0"/>
              </a:spcBef>
              <a:spcAft>
                <a:spcPct val="0"/>
              </a:spcAft>
              <a:defRPr sz="2400">
                <a:solidFill>
                  <a:schemeClr val="tx1"/>
                </a:solidFill>
                <a:latin typeface="Verdana" charset="0"/>
                <a:ea typeface="ＭＳ Ｐゴシック" charset="0"/>
              </a:defRPr>
            </a:lvl7pPr>
            <a:lvl8pPr marL="3429000" indent="-228600" eaLnBrk="0" fontAlgn="base" hangingPunct="0">
              <a:spcBef>
                <a:spcPct val="0"/>
              </a:spcBef>
              <a:spcAft>
                <a:spcPct val="0"/>
              </a:spcAft>
              <a:defRPr sz="2400">
                <a:solidFill>
                  <a:schemeClr val="tx1"/>
                </a:solidFill>
                <a:latin typeface="Verdana" charset="0"/>
                <a:ea typeface="ＭＳ Ｐゴシック" charset="0"/>
              </a:defRPr>
            </a:lvl8pPr>
            <a:lvl9pPr marL="3886200" indent="-228600" eaLnBrk="0" fontAlgn="base" hangingPunct="0">
              <a:spcBef>
                <a:spcPct val="0"/>
              </a:spcBef>
              <a:spcAft>
                <a:spcPct val="0"/>
              </a:spcAft>
              <a:defRPr sz="2400">
                <a:solidFill>
                  <a:schemeClr val="tx1"/>
                </a:solidFill>
                <a:latin typeface="Verdana" charset="0"/>
                <a:ea typeface="ＭＳ Ｐゴシック" charset="0"/>
              </a:defRPr>
            </a:lvl9pPr>
          </a:lstStyle>
          <a:p>
            <a:fld id="{EF801689-94D1-6B43-9D8D-2B402B88E0D6}" type="slidenum">
              <a:rPr lang="en-US" sz="1200">
                <a:latin typeface="Arial" charset="0"/>
              </a:rPr>
              <a:pPr/>
              <a:t>29</a:t>
            </a:fld>
            <a:endParaRPr lang="en-US" sz="1200">
              <a:latin typeface="Arial" charset="0"/>
            </a:endParaRPr>
          </a:p>
        </p:txBody>
      </p:sp>
      <p:sp>
        <p:nvSpPr>
          <p:cNvPr id="49154" name="Rectangle 2"/>
          <p:cNvSpPr>
            <a:spLocks noGrp="1" noRot="1" noChangeAspect="1" noChangeArrowheads="1" noTextEdit="1"/>
          </p:cNvSpPr>
          <p:nvPr>
            <p:ph type="sldImg"/>
          </p:nvPr>
        </p:nvSpPr>
        <p:spPr>
          <a:ln/>
        </p:spPr>
      </p:sp>
      <p:sp>
        <p:nvSpPr>
          <p:cNvPr id="49155"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AU"/>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Verdana" charset="0"/>
                <a:ea typeface="ＭＳ Ｐゴシック" charset="0"/>
                <a:cs typeface="ＭＳ Ｐゴシック" charset="0"/>
              </a:defRPr>
            </a:lvl1pPr>
            <a:lvl2pPr marL="742950" indent="-285750">
              <a:defRPr sz="2400">
                <a:solidFill>
                  <a:schemeClr val="tx1"/>
                </a:solidFill>
                <a:latin typeface="Verdana" charset="0"/>
                <a:ea typeface="ＭＳ Ｐゴシック" charset="0"/>
              </a:defRPr>
            </a:lvl2pPr>
            <a:lvl3pPr marL="1143000" indent="-228600">
              <a:defRPr sz="2400">
                <a:solidFill>
                  <a:schemeClr val="tx1"/>
                </a:solidFill>
                <a:latin typeface="Verdana" charset="0"/>
                <a:ea typeface="ＭＳ Ｐゴシック" charset="0"/>
              </a:defRPr>
            </a:lvl3pPr>
            <a:lvl4pPr marL="1600200" indent="-228600">
              <a:defRPr sz="2400">
                <a:solidFill>
                  <a:schemeClr val="tx1"/>
                </a:solidFill>
                <a:latin typeface="Verdana" charset="0"/>
                <a:ea typeface="ＭＳ Ｐゴシック" charset="0"/>
              </a:defRPr>
            </a:lvl4pPr>
            <a:lvl5pPr marL="2057400" indent="-228600">
              <a:defRPr sz="2400">
                <a:solidFill>
                  <a:schemeClr val="tx1"/>
                </a:solidFill>
                <a:latin typeface="Verdana" charset="0"/>
                <a:ea typeface="ＭＳ Ｐゴシック" charset="0"/>
              </a:defRPr>
            </a:lvl5pPr>
            <a:lvl6pPr marL="2514600" indent="-228600" eaLnBrk="0" fontAlgn="base" hangingPunct="0">
              <a:spcBef>
                <a:spcPct val="0"/>
              </a:spcBef>
              <a:spcAft>
                <a:spcPct val="0"/>
              </a:spcAft>
              <a:defRPr sz="2400">
                <a:solidFill>
                  <a:schemeClr val="tx1"/>
                </a:solidFill>
                <a:latin typeface="Verdana" charset="0"/>
                <a:ea typeface="ＭＳ Ｐゴシック" charset="0"/>
              </a:defRPr>
            </a:lvl6pPr>
            <a:lvl7pPr marL="2971800" indent="-228600" eaLnBrk="0" fontAlgn="base" hangingPunct="0">
              <a:spcBef>
                <a:spcPct val="0"/>
              </a:spcBef>
              <a:spcAft>
                <a:spcPct val="0"/>
              </a:spcAft>
              <a:defRPr sz="2400">
                <a:solidFill>
                  <a:schemeClr val="tx1"/>
                </a:solidFill>
                <a:latin typeface="Verdana" charset="0"/>
                <a:ea typeface="ＭＳ Ｐゴシック" charset="0"/>
              </a:defRPr>
            </a:lvl7pPr>
            <a:lvl8pPr marL="3429000" indent="-228600" eaLnBrk="0" fontAlgn="base" hangingPunct="0">
              <a:spcBef>
                <a:spcPct val="0"/>
              </a:spcBef>
              <a:spcAft>
                <a:spcPct val="0"/>
              </a:spcAft>
              <a:defRPr sz="2400">
                <a:solidFill>
                  <a:schemeClr val="tx1"/>
                </a:solidFill>
                <a:latin typeface="Verdana" charset="0"/>
                <a:ea typeface="ＭＳ Ｐゴシック" charset="0"/>
              </a:defRPr>
            </a:lvl8pPr>
            <a:lvl9pPr marL="3886200" indent="-228600" eaLnBrk="0" fontAlgn="base" hangingPunct="0">
              <a:spcBef>
                <a:spcPct val="0"/>
              </a:spcBef>
              <a:spcAft>
                <a:spcPct val="0"/>
              </a:spcAft>
              <a:defRPr sz="2400">
                <a:solidFill>
                  <a:schemeClr val="tx1"/>
                </a:solidFill>
                <a:latin typeface="Verdana" charset="0"/>
                <a:ea typeface="ＭＳ Ｐゴシック" charset="0"/>
              </a:defRPr>
            </a:lvl9pPr>
          </a:lstStyle>
          <a:p>
            <a:fld id="{B9DC5FAD-05F8-1C41-9F90-B10985C1AAFB}" type="slidenum">
              <a:rPr lang="en-US" sz="1200">
                <a:latin typeface="Arial" charset="0"/>
              </a:rPr>
              <a:pPr/>
              <a:t>30</a:t>
            </a:fld>
            <a:endParaRPr lang="en-US" sz="1200">
              <a:latin typeface="Arial" charset="0"/>
            </a:endParaRPr>
          </a:p>
        </p:txBody>
      </p:sp>
      <p:sp>
        <p:nvSpPr>
          <p:cNvPr id="51202" name="Rectangle 2"/>
          <p:cNvSpPr>
            <a:spLocks noGrp="1" noRot="1" noChangeAspect="1" noChangeArrowheads="1" noTextEdit="1"/>
          </p:cNvSpPr>
          <p:nvPr>
            <p:ph type="sldImg"/>
          </p:nvPr>
        </p:nvSpPr>
        <p:spPr>
          <a:ln/>
        </p:spPr>
      </p:sp>
      <p:sp>
        <p:nvSpPr>
          <p:cNvPr id="51203"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AU"/>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Verdana" charset="0"/>
                <a:ea typeface="ＭＳ Ｐゴシック" charset="0"/>
                <a:cs typeface="ＭＳ Ｐゴシック" charset="0"/>
              </a:defRPr>
            </a:lvl1pPr>
            <a:lvl2pPr marL="742950" indent="-285750">
              <a:defRPr sz="2400">
                <a:solidFill>
                  <a:schemeClr val="tx1"/>
                </a:solidFill>
                <a:latin typeface="Verdana" charset="0"/>
                <a:ea typeface="ＭＳ Ｐゴシック" charset="0"/>
              </a:defRPr>
            </a:lvl2pPr>
            <a:lvl3pPr marL="1143000" indent="-228600">
              <a:defRPr sz="2400">
                <a:solidFill>
                  <a:schemeClr val="tx1"/>
                </a:solidFill>
                <a:latin typeface="Verdana" charset="0"/>
                <a:ea typeface="ＭＳ Ｐゴシック" charset="0"/>
              </a:defRPr>
            </a:lvl3pPr>
            <a:lvl4pPr marL="1600200" indent="-228600">
              <a:defRPr sz="2400">
                <a:solidFill>
                  <a:schemeClr val="tx1"/>
                </a:solidFill>
                <a:latin typeface="Verdana" charset="0"/>
                <a:ea typeface="ＭＳ Ｐゴシック" charset="0"/>
              </a:defRPr>
            </a:lvl4pPr>
            <a:lvl5pPr marL="2057400" indent="-228600">
              <a:defRPr sz="2400">
                <a:solidFill>
                  <a:schemeClr val="tx1"/>
                </a:solidFill>
                <a:latin typeface="Verdana" charset="0"/>
                <a:ea typeface="ＭＳ Ｐゴシック" charset="0"/>
              </a:defRPr>
            </a:lvl5pPr>
            <a:lvl6pPr marL="2514600" indent="-228600" eaLnBrk="0" fontAlgn="base" hangingPunct="0">
              <a:spcBef>
                <a:spcPct val="0"/>
              </a:spcBef>
              <a:spcAft>
                <a:spcPct val="0"/>
              </a:spcAft>
              <a:defRPr sz="2400">
                <a:solidFill>
                  <a:schemeClr val="tx1"/>
                </a:solidFill>
                <a:latin typeface="Verdana" charset="0"/>
                <a:ea typeface="ＭＳ Ｐゴシック" charset="0"/>
              </a:defRPr>
            </a:lvl6pPr>
            <a:lvl7pPr marL="2971800" indent="-228600" eaLnBrk="0" fontAlgn="base" hangingPunct="0">
              <a:spcBef>
                <a:spcPct val="0"/>
              </a:spcBef>
              <a:spcAft>
                <a:spcPct val="0"/>
              </a:spcAft>
              <a:defRPr sz="2400">
                <a:solidFill>
                  <a:schemeClr val="tx1"/>
                </a:solidFill>
                <a:latin typeface="Verdana" charset="0"/>
                <a:ea typeface="ＭＳ Ｐゴシック" charset="0"/>
              </a:defRPr>
            </a:lvl7pPr>
            <a:lvl8pPr marL="3429000" indent="-228600" eaLnBrk="0" fontAlgn="base" hangingPunct="0">
              <a:spcBef>
                <a:spcPct val="0"/>
              </a:spcBef>
              <a:spcAft>
                <a:spcPct val="0"/>
              </a:spcAft>
              <a:defRPr sz="2400">
                <a:solidFill>
                  <a:schemeClr val="tx1"/>
                </a:solidFill>
                <a:latin typeface="Verdana" charset="0"/>
                <a:ea typeface="ＭＳ Ｐゴシック" charset="0"/>
              </a:defRPr>
            </a:lvl8pPr>
            <a:lvl9pPr marL="3886200" indent="-228600" eaLnBrk="0" fontAlgn="base" hangingPunct="0">
              <a:spcBef>
                <a:spcPct val="0"/>
              </a:spcBef>
              <a:spcAft>
                <a:spcPct val="0"/>
              </a:spcAft>
              <a:defRPr sz="2400">
                <a:solidFill>
                  <a:schemeClr val="tx1"/>
                </a:solidFill>
                <a:latin typeface="Verdana" charset="0"/>
                <a:ea typeface="ＭＳ Ｐゴシック" charset="0"/>
              </a:defRPr>
            </a:lvl9pPr>
          </a:lstStyle>
          <a:p>
            <a:fld id="{D60031A8-3D12-7C46-BF85-155C26ED4B78}" type="slidenum">
              <a:rPr lang="en-US" sz="1200">
                <a:latin typeface="Arial" charset="0"/>
              </a:rPr>
              <a:pPr/>
              <a:t>31</a:t>
            </a:fld>
            <a:endParaRPr lang="en-US" sz="1200">
              <a:latin typeface="Arial" charset="0"/>
            </a:endParaRPr>
          </a:p>
        </p:txBody>
      </p:sp>
      <p:sp>
        <p:nvSpPr>
          <p:cNvPr id="55298" name="Rectangle 2"/>
          <p:cNvSpPr>
            <a:spLocks noGrp="1" noRot="1" noChangeAspect="1" noChangeArrowheads="1" noTextEdit="1"/>
          </p:cNvSpPr>
          <p:nvPr>
            <p:ph type="sldImg"/>
          </p:nvPr>
        </p:nvSpPr>
        <p:spPr>
          <a:ln/>
        </p:spPr>
      </p:sp>
      <p:sp>
        <p:nvSpPr>
          <p:cNvPr id="55299"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AU"/>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Verdana" charset="0"/>
                <a:ea typeface="ＭＳ Ｐゴシック" charset="0"/>
                <a:cs typeface="ＭＳ Ｐゴシック" charset="0"/>
              </a:defRPr>
            </a:lvl1pPr>
            <a:lvl2pPr marL="742950" indent="-285750">
              <a:defRPr sz="2400">
                <a:solidFill>
                  <a:schemeClr val="tx1"/>
                </a:solidFill>
                <a:latin typeface="Verdana" charset="0"/>
                <a:ea typeface="ＭＳ Ｐゴシック" charset="0"/>
              </a:defRPr>
            </a:lvl2pPr>
            <a:lvl3pPr marL="1143000" indent="-228600">
              <a:defRPr sz="2400">
                <a:solidFill>
                  <a:schemeClr val="tx1"/>
                </a:solidFill>
                <a:latin typeface="Verdana" charset="0"/>
                <a:ea typeface="ＭＳ Ｐゴシック" charset="0"/>
              </a:defRPr>
            </a:lvl3pPr>
            <a:lvl4pPr marL="1600200" indent="-228600">
              <a:defRPr sz="2400">
                <a:solidFill>
                  <a:schemeClr val="tx1"/>
                </a:solidFill>
                <a:latin typeface="Verdana" charset="0"/>
                <a:ea typeface="ＭＳ Ｐゴシック" charset="0"/>
              </a:defRPr>
            </a:lvl4pPr>
            <a:lvl5pPr marL="2057400" indent="-228600">
              <a:defRPr sz="2400">
                <a:solidFill>
                  <a:schemeClr val="tx1"/>
                </a:solidFill>
                <a:latin typeface="Verdana" charset="0"/>
                <a:ea typeface="ＭＳ Ｐゴシック" charset="0"/>
              </a:defRPr>
            </a:lvl5pPr>
            <a:lvl6pPr marL="2514600" indent="-228600" eaLnBrk="0" fontAlgn="base" hangingPunct="0">
              <a:spcBef>
                <a:spcPct val="0"/>
              </a:spcBef>
              <a:spcAft>
                <a:spcPct val="0"/>
              </a:spcAft>
              <a:defRPr sz="2400">
                <a:solidFill>
                  <a:schemeClr val="tx1"/>
                </a:solidFill>
                <a:latin typeface="Verdana" charset="0"/>
                <a:ea typeface="ＭＳ Ｐゴシック" charset="0"/>
              </a:defRPr>
            </a:lvl6pPr>
            <a:lvl7pPr marL="2971800" indent="-228600" eaLnBrk="0" fontAlgn="base" hangingPunct="0">
              <a:spcBef>
                <a:spcPct val="0"/>
              </a:spcBef>
              <a:spcAft>
                <a:spcPct val="0"/>
              </a:spcAft>
              <a:defRPr sz="2400">
                <a:solidFill>
                  <a:schemeClr val="tx1"/>
                </a:solidFill>
                <a:latin typeface="Verdana" charset="0"/>
                <a:ea typeface="ＭＳ Ｐゴシック" charset="0"/>
              </a:defRPr>
            </a:lvl7pPr>
            <a:lvl8pPr marL="3429000" indent="-228600" eaLnBrk="0" fontAlgn="base" hangingPunct="0">
              <a:spcBef>
                <a:spcPct val="0"/>
              </a:spcBef>
              <a:spcAft>
                <a:spcPct val="0"/>
              </a:spcAft>
              <a:defRPr sz="2400">
                <a:solidFill>
                  <a:schemeClr val="tx1"/>
                </a:solidFill>
                <a:latin typeface="Verdana" charset="0"/>
                <a:ea typeface="ＭＳ Ｐゴシック" charset="0"/>
              </a:defRPr>
            </a:lvl8pPr>
            <a:lvl9pPr marL="3886200" indent="-228600" eaLnBrk="0" fontAlgn="base" hangingPunct="0">
              <a:spcBef>
                <a:spcPct val="0"/>
              </a:spcBef>
              <a:spcAft>
                <a:spcPct val="0"/>
              </a:spcAft>
              <a:defRPr sz="2400">
                <a:solidFill>
                  <a:schemeClr val="tx1"/>
                </a:solidFill>
                <a:latin typeface="Verdana" charset="0"/>
                <a:ea typeface="ＭＳ Ｐゴシック" charset="0"/>
              </a:defRPr>
            </a:lvl9pPr>
          </a:lstStyle>
          <a:p>
            <a:fld id="{F93FC008-CD2C-624E-BB40-FCA4755AEB5D}" type="slidenum">
              <a:rPr lang="en-US" sz="1200">
                <a:latin typeface="Arial" charset="0"/>
              </a:rPr>
              <a:pPr/>
              <a:t>32</a:t>
            </a:fld>
            <a:endParaRPr lang="en-US" sz="1200">
              <a:latin typeface="Arial" charset="0"/>
            </a:endParaRPr>
          </a:p>
        </p:txBody>
      </p:sp>
      <p:sp>
        <p:nvSpPr>
          <p:cNvPr id="57346" name="Rectangle 2"/>
          <p:cNvSpPr>
            <a:spLocks noGrp="1" noRot="1" noChangeAspect="1" noChangeArrowheads="1" noTextEdit="1"/>
          </p:cNvSpPr>
          <p:nvPr>
            <p:ph type="sldImg"/>
          </p:nvPr>
        </p:nvSpPr>
        <p:spPr>
          <a:ln/>
        </p:spPr>
      </p:sp>
      <p:sp>
        <p:nvSpPr>
          <p:cNvPr id="57347"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AU"/>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Verdana" charset="0"/>
                <a:ea typeface="ＭＳ Ｐゴシック" charset="0"/>
                <a:cs typeface="ＭＳ Ｐゴシック" charset="0"/>
              </a:defRPr>
            </a:lvl1pPr>
            <a:lvl2pPr marL="742950" indent="-285750">
              <a:defRPr sz="2400">
                <a:solidFill>
                  <a:schemeClr val="tx1"/>
                </a:solidFill>
                <a:latin typeface="Verdana" charset="0"/>
                <a:ea typeface="ＭＳ Ｐゴシック" charset="0"/>
              </a:defRPr>
            </a:lvl2pPr>
            <a:lvl3pPr marL="1143000" indent="-228600">
              <a:defRPr sz="2400">
                <a:solidFill>
                  <a:schemeClr val="tx1"/>
                </a:solidFill>
                <a:latin typeface="Verdana" charset="0"/>
                <a:ea typeface="ＭＳ Ｐゴシック" charset="0"/>
              </a:defRPr>
            </a:lvl3pPr>
            <a:lvl4pPr marL="1600200" indent="-228600">
              <a:defRPr sz="2400">
                <a:solidFill>
                  <a:schemeClr val="tx1"/>
                </a:solidFill>
                <a:latin typeface="Verdana" charset="0"/>
                <a:ea typeface="ＭＳ Ｐゴシック" charset="0"/>
              </a:defRPr>
            </a:lvl4pPr>
            <a:lvl5pPr marL="2057400" indent="-228600">
              <a:defRPr sz="2400">
                <a:solidFill>
                  <a:schemeClr val="tx1"/>
                </a:solidFill>
                <a:latin typeface="Verdana" charset="0"/>
                <a:ea typeface="ＭＳ Ｐゴシック" charset="0"/>
              </a:defRPr>
            </a:lvl5pPr>
            <a:lvl6pPr marL="2514600" indent="-228600" eaLnBrk="0" fontAlgn="base" hangingPunct="0">
              <a:spcBef>
                <a:spcPct val="0"/>
              </a:spcBef>
              <a:spcAft>
                <a:spcPct val="0"/>
              </a:spcAft>
              <a:defRPr sz="2400">
                <a:solidFill>
                  <a:schemeClr val="tx1"/>
                </a:solidFill>
                <a:latin typeface="Verdana" charset="0"/>
                <a:ea typeface="ＭＳ Ｐゴシック" charset="0"/>
              </a:defRPr>
            </a:lvl6pPr>
            <a:lvl7pPr marL="2971800" indent="-228600" eaLnBrk="0" fontAlgn="base" hangingPunct="0">
              <a:spcBef>
                <a:spcPct val="0"/>
              </a:spcBef>
              <a:spcAft>
                <a:spcPct val="0"/>
              </a:spcAft>
              <a:defRPr sz="2400">
                <a:solidFill>
                  <a:schemeClr val="tx1"/>
                </a:solidFill>
                <a:latin typeface="Verdana" charset="0"/>
                <a:ea typeface="ＭＳ Ｐゴシック" charset="0"/>
              </a:defRPr>
            </a:lvl7pPr>
            <a:lvl8pPr marL="3429000" indent="-228600" eaLnBrk="0" fontAlgn="base" hangingPunct="0">
              <a:spcBef>
                <a:spcPct val="0"/>
              </a:spcBef>
              <a:spcAft>
                <a:spcPct val="0"/>
              </a:spcAft>
              <a:defRPr sz="2400">
                <a:solidFill>
                  <a:schemeClr val="tx1"/>
                </a:solidFill>
                <a:latin typeface="Verdana" charset="0"/>
                <a:ea typeface="ＭＳ Ｐゴシック" charset="0"/>
              </a:defRPr>
            </a:lvl8pPr>
            <a:lvl9pPr marL="3886200" indent="-228600" eaLnBrk="0" fontAlgn="base" hangingPunct="0">
              <a:spcBef>
                <a:spcPct val="0"/>
              </a:spcBef>
              <a:spcAft>
                <a:spcPct val="0"/>
              </a:spcAft>
              <a:defRPr sz="2400">
                <a:solidFill>
                  <a:schemeClr val="tx1"/>
                </a:solidFill>
                <a:latin typeface="Verdana" charset="0"/>
                <a:ea typeface="ＭＳ Ｐゴシック" charset="0"/>
              </a:defRPr>
            </a:lvl9pPr>
          </a:lstStyle>
          <a:p>
            <a:fld id="{5308E5E3-11A6-F641-89D3-3FA804FDBDFA}" type="slidenum">
              <a:rPr lang="en-US" sz="1200">
                <a:latin typeface="Arial" charset="0"/>
              </a:rPr>
              <a:pPr/>
              <a:t>34</a:t>
            </a:fld>
            <a:endParaRPr lang="en-US" sz="1200">
              <a:latin typeface="Arial" charset="0"/>
            </a:endParaRPr>
          </a:p>
        </p:txBody>
      </p:sp>
      <p:sp>
        <p:nvSpPr>
          <p:cNvPr id="59394" name="Rectangle 2"/>
          <p:cNvSpPr>
            <a:spLocks noGrp="1" noRot="1" noChangeAspect="1" noChangeArrowheads="1" noTextEdit="1"/>
          </p:cNvSpPr>
          <p:nvPr>
            <p:ph type="sldImg"/>
          </p:nvPr>
        </p:nvSpPr>
        <p:spPr>
          <a:ln/>
        </p:spPr>
      </p:sp>
      <p:sp>
        <p:nvSpPr>
          <p:cNvPr id="59395"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AU"/>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Slide Image Placeholder 1"/>
          <p:cNvSpPr>
            <a:spLocks noGrp="1" noRot="1" noChangeAspect="1"/>
          </p:cNvSpPr>
          <p:nvPr>
            <p:ph type="sldImg"/>
          </p:nvPr>
        </p:nvSpPr>
        <p:spPr>
          <a:ln/>
        </p:spPr>
      </p:sp>
      <p:sp>
        <p:nvSpPr>
          <p:cNvPr id="3" name="Notes Placeholder 2"/>
          <p:cNvSpPr>
            <a:spLocks noGrp="1"/>
          </p:cNvSpPr>
          <p:nvPr>
            <p:ph type="body" idx="1"/>
          </p:nvPr>
        </p:nvSpPr>
        <p:spPr/>
        <p:txBody>
          <a:bodyPr>
            <a:normAutofit/>
          </a:bodyPr>
          <a:lstStyle/>
          <a:p>
            <a:pPr>
              <a:defRPr/>
            </a:pPr>
            <a:endParaRPr lang="en-US" dirty="0">
              <a:cs typeface="+mn-cs"/>
            </a:endParaRPr>
          </a:p>
        </p:txBody>
      </p:sp>
      <p:sp>
        <p:nvSpPr>
          <p:cNvPr id="28675"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Verdana" charset="0"/>
                <a:ea typeface="ＭＳ Ｐゴシック" charset="0"/>
                <a:cs typeface="ＭＳ Ｐゴシック" charset="0"/>
              </a:defRPr>
            </a:lvl1pPr>
            <a:lvl2pPr marL="742950" indent="-285750">
              <a:defRPr sz="2400">
                <a:solidFill>
                  <a:schemeClr val="tx1"/>
                </a:solidFill>
                <a:latin typeface="Verdana" charset="0"/>
                <a:ea typeface="ＭＳ Ｐゴシック" charset="0"/>
              </a:defRPr>
            </a:lvl2pPr>
            <a:lvl3pPr marL="1143000" indent="-228600">
              <a:defRPr sz="2400">
                <a:solidFill>
                  <a:schemeClr val="tx1"/>
                </a:solidFill>
                <a:latin typeface="Verdana" charset="0"/>
                <a:ea typeface="ＭＳ Ｐゴシック" charset="0"/>
              </a:defRPr>
            </a:lvl3pPr>
            <a:lvl4pPr marL="1600200" indent="-228600">
              <a:defRPr sz="2400">
                <a:solidFill>
                  <a:schemeClr val="tx1"/>
                </a:solidFill>
                <a:latin typeface="Verdana" charset="0"/>
                <a:ea typeface="ＭＳ Ｐゴシック" charset="0"/>
              </a:defRPr>
            </a:lvl4pPr>
            <a:lvl5pPr marL="2057400" indent="-228600">
              <a:defRPr sz="2400">
                <a:solidFill>
                  <a:schemeClr val="tx1"/>
                </a:solidFill>
                <a:latin typeface="Verdana" charset="0"/>
                <a:ea typeface="ＭＳ Ｐゴシック" charset="0"/>
              </a:defRPr>
            </a:lvl5pPr>
            <a:lvl6pPr marL="2514600" indent="-228600" eaLnBrk="0" fontAlgn="base" hangingPunct="0">
              <a:spcBef>
                <a:spcPct val="0"/>
              </a:spcBef>
              <a:spcAft>
                <a:spcPct val="0"/>
              </a:spcAft>
              <a:defRPr sz="2400">
                <a:solidFill>
                  <a:schemeClr val="tx1"/>
                </a:solidFill>
                <a:latin typeface="Verdana" charset="0"/>
                <a:ea typeface="ＭＳ Ｐゴシック" charset="0"/>
              </a:defRPr>
            </a:lvl6pPr>
            <a:lvl7pPr marL="2971800" indent="-228600" eaLnBrk="0" fontAlgn="base" hangingPunct="0">
              <a:spcBef>
                <a:spcPct val="0"/>
              </a:spcBef>
              <a:spcAft>
                <a:spcPct val="0"/>
              </a:spcAft>
              <a:defRPr sz="2400">
                <a:solidFill>
                  <a:schemeClr val="tx1"/>
                </a:solidFill>
                <a:latin typeface="Verdana" charset="0"/>
                <a:ea typeface="ＭＳ Ｐゴシック" charset="0"/>
              </a:defRPr>
            </a:lvl7pPr>
            <a:lvl8pPr marL="3429000" indent="-228600" eaLnBrk="0" fontAlgn="base" hangingPunct="0">
              <a:spcBef>
                <a:spcPct val="0"/>
              </a:spcBef>
              <a:spcAft>
                <a:spcPct val="0"/>
              </a:spcAft>
              <a:defRPr sz="2400">
                <a:solidFill>
                  <a:schemeClr val="tx1"/>
                </a:solidFill>
                <a:latin typeface="Verdana" charset="0"/>
                <a:ea typeface="ＭＳ Ｐゴシック" charset="0"/>
              </a:defRPr>
            </a:lvl8pPr>
            <a:lvl9pPr marL="3886200" indent="-228600" eaLnBrk="0" fontAlgn="base" hangingPunct="0">
              <a:spcBef>
                <a:spcPct val="0"/>
              </a:spcBef>
              <a:spcAft>
                <a:spcPct val="0"/>
              </a:spcAft>
              <a:defRPr sz="2400">
                <a:solidFill>
                  <a:schemeClr val="tx1"/>
                </a:solidFill>
                <a:latin typeface="Verdana" charset="0"/>
                <a:ea typeface="ＭＳ Ｐゴシック" charset="0"/>
              </a:defRPr>
            </a:lvl9pPr>
          </a:lstStyle>
          <a:p>
            <a:fld id="{13FFC8BD-57C9-2248-B726-0F7E2C375B8D}" type="slidenum">
              <a:rPr lang="en-US" sz="1200">
                <a:latin typeface="Arial" charset="0"/>
              </a:rPr>
              <a:pPr/>
              <a:t>41</a:t>
            </a:fld>
            <a:endParaRPr lang="en-US" sz="1200">
              <a:latin typeface="Arial"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Slide Image Placeholder 1"/>
          <p:cNvSpPr>
            <a:spLocks noGrp="1" noRot="1" noChangeAspect="1"/>
          </p:cNvSpPr>
          <p:nvPr>
            <p:ph type="sldImg"/>
          </p:nvPr>
        </p:nvSpPr>
        <p:spPr>
          <a:ln/>
        </p:spPr>
      </p:sp>
      <p:sp>
        <p:nvSpPr>
          <p:cNvPr id="86018"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a:t>Bây giờ ta tiếp sang phát triển của các kiến trúc mày tính</a:t>
            </a:r>
          </a:p>
          <a:p>
            <a:endParaRPr lang="en-US"/>
          </a:p>
        </p:txBody>
      </p:sp>
      <p:sp>
        <p:nvSpPr>
          <p:cNvPr id="4" name="Slide Number Placeholder 3"/>
          <p:cNvSpPr>
            <a:spLocks noGrp="1"/>
          </p:cNvSpPr>
          <p:nvPr>
            <p:ph type="sldNum" sz="quarter" idx="5"/>
          </p:nvPr>
        </p:nvSpPr>
        <p:spPr/>
        <p:txBody>
          <a:bodyPr/>
          <a:lstStyle/>
          <a:p>
            <a:pPr>
              <a:defRPr/>
            </a:pPr>
            <a:fld id="{3758FC62-710B-5A46-B673-F5C0BB8AF709}" type="slidenum">
              <a:rPr lang="en-US" smtClean="0"/>
              <a:pPr>
                <a:defRPr/>
              </a:pPr>
              <a:t>42</a:t>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Verdana" charset="0"/>
                <a:ea typeface="ＭＳ Ｐゴシック" charset="0"/>
                <a:cs typeface="ＭＳ Ｐゴシック" charset="0"/>
              </a:defRPr>
            </a:lvl1pPr>
            <a:lvl2pPr marL="742950" indent="-285750">
              <a:defRPr sz="2400">
                <a:solidFill>
                  <a:schemeClr val="tx1"/>
                </a:solidFill>
                <a:latin typeface="Verdana" charset="0"/>
                <a:ea typeface="ＭＳ Ｐゴシック" charset="0"/>
              </a:defRPr>
            </a:lvl2pPr>
            <a:lvl3pPr marL="1143000" indent="-228600">
              <a:defRPr sz="2400">
                <a:solidFill>
                  <a:schemeClr val="tx1"/>
                </a:solidFill>
                <a:latin typeface="Verdana" charset="0"/>
                <a:ea typeface="ＭＳ Ｐゴシック" charset="0"/>
              </a:defRPr>
            </a:lvl3pPr>
            <a:lvl4pPr marL="1600200" indent="-228600">
              <a:defRPr sz="2400">
                <a:solidFill>
                  <a:schemeClr val="tx1"/>
                </a:solidFill>
                <a:latin typeface="Verdana" charset="0"/>
                <a:ea typeface="ＭＳ Ｐゴシック" charset="0"/>
              </a:defRPr>
            </a:lvl4pPr>
            <a:lvl5pPr marL="2057400" indent="-228600">
              <a:defRPr sz="2400">
                <a:solidFill>
                  <a:schemeClr val="tx1"/>
                </a:solidFill>
                <a:latin typeface="Verdana" charset="0"/>
                <a:ea typeface="ＭＳ Ｐゴシック" charset="0"/>
              </a:defRPr>
            </a:lvl5pPr>
            <a:lvl6pPr marL="2514600" indent="-228600" eaLnBrk="0" fontAlgn="base" hangingPunct="0">
              <a:spcBef>
                <a:spcPct val="0"/>
              </a:spcBef>
              <a:spcAft>
                <a:spcPct val="0"/>
              </a:spcAft>
              <a:defRPr sz="2400">
                <a:solidFill>
                  <a:schemeClr val="tx1"/>
                </a:solidFill>
                <a:latin typeface="Verdana" charset="0"/>
                <a:ea typeface="ＭＳ Ｐゴシック" charset="0"/>
              </a:defRPr>
            </a:lvl6pPr>
            <a:lvl7pPr marL="2971800" indent="-228600" eaLnBrk="0" fontAlgn="base" hangingPunct="0">
              <a:spcBef>
                <a:spcPct val="0"/>
              </a:spcBef>
              <a:spcAft>
                <a:spcPct val="0"/>
              </a:spcAft>
              <a:defRPr sz="2400">
                <a:solidFill>
                  <a:schemeClr val="tx1"/>
                </a:solidFill>
                <a:latin typeface="Verdana" charset="0"/>
                <a:ea typeface="ＭＳ Ｐゴシック" charset="0"/>
              </a:defRPr>
            </a:lvl7pPr>
            <a:lvl8pPr marL="3429000" indent="-228600" eaLnBrk="0" fontAlgn="base" hangingPunct="0">
              <a:spcBef>
                <a:spcPct val="0"/>
              </a:spcBef>
              <a:spcAft>
                <a:spcPct val="0"/>
              </a:spcAft>
              <a:defRPr sz="2400">
                <a:solidFill>
                  <a:schemeClr val="tx1"/>
                </a:solidFill>
                <a:latin typeface="Verdana" charset="0"/>
                <a:ea typeface="ＭＳ Ｐゴシック" charset="0"/>
              </a:defRPr>
            </a:lvl8pPr>
            <a:lvl9pPr marL="3886200" indent="-228600" eaLnBrk="0" fontAlgn="base" hangingPunct="0">
              <a:spcBef>
                <a:spcPct val="0"/>
              </a:spcBef>
              <a:spcAft>
                <a:spcPct val="0"/>
              </a:spcAft>
              <a:defRPr sz="2400">
                <a:solidFill>
                  <a:schemeClr val="tx1"/>
                </a:solidFill>
                <a:latin typeface="Verdana" charset="0"/>
                <a:ea typeface="ＭＳ Ｐゴシック" charset="0"/>
              </a:defRPr>
            </a:lvl9pPr>
          </a:lstStyle>
          <a:p>
            <a:fld id="{05FD893F-C8CC-E548-8A12-8C015FDC8130}" type="slidenum">
              <a:rPr lang="en-US" sz="1200">
                <a:latin typeface="Arial" charset="0"/>
              </a:rPr>
              <a:pPr/>
              <a:t>44</a:t>
            </a:fld>
            <a:endParaRPr lang="en-US" sz="1200">
              <a:latin typeface="Arial" charset="0"/>
            </a:endParaRPr>
          </a:p>
        </p:txBody>
      </p:sp>
      <p:sp>
        <p:nvSpPr>
          <p:cNvPr id="89090" name="Rectangle 2"/>
          <p:cNvSpPr>
            <a:spLocks noGrp="1" noRot="1" noChangeAspect="1" noChangeArrowheads="1" noTextEdit="1"/>
          </p:cNvSpPr>
          <p:nvPr>
            <p:ph type="sldImg"/>
          </p:nvPr>
        </p:nvSpPr>
        <p:spPr>
          <a:ln/>
        </p:spPr>
      </p:sp>
      <p:sp>
        <p:nvSpPr>
          <p:cNvPr id="89091"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r>
              <a:rPr lang="en-AU"/>
              <a:t>-nút cổ chai: vì bộ nhớ lệnh và dữ liệu ko đc truy cập cùng lúc nên thông lượng (throughput) nhỏ hơn rất nhiều so với tốc độ CPU có thể làm việc</a:t>
            </a:r>
          </a:p>
          <a:p>
            <a:pPr eaLnBrk="1" hangingPunct="1"/>
            <a:r>
              <a:rPr lang="en-AU"/>
              <a:t>- Điêu này càng hạn chế tốc độ xử lý khi CPU đc yêu cầu xử lý ít trên lượng dữ liệu lớn. CPU liên tiếp bị đợi để có được dữ liệu cần thiết tới hoặc từ mem. Vì tốc độ CPU và kích thước mem tăng nhanh hơn so với thông lượng giữa chúng nên vấn đề nút cổ chai càng trở nên nghiêm trọng với CPU thế hệ đàu tiên</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Verdana" charset="0"/>
                <a:ea typeface="ＭＳ Ｐゴシック" charset="0"/>
                <a:cs typeface="ＭＳ Ｐゴシック" charset="0"/>
              </a:defRPr>
            </a:lvl1pPr>
            <a:lvl2pPr marL="742950" indent="-285750">
              <a:defRPr sz="2400">
                <a:solidFill>
                  <a:schemeClr val="tx1"/>
                </a:solidFill>
                <a:latin typeface="Verdana" charset="0"/>
                <a:ea typeface="ＭＳ Ｐゴシック" charset="0"/>
              </a:defRPr>
            </a:lvl2pPr>
            <a:lvl3pPr marL="1143000" indent="-228600">
              <a:defRPr sz="2400">
                <a:solidFill>
                  <a:schemeClr val="tx1"/>
                </a:solidFill>
                <a:latin typeface="Verdana" charset="0"/>
                <a:ea typeface="ＭＳ Ｐゴシック" charset="0"/>
              </a:defRPr>
            </a:lvl3pPr>
            <a:lvl4pPr marL="1600200" indent="-228600">
              <a:defRPr sz="2400">
                <a:solidFill>
                  <a:schemeClr val="tx1"/>
                </a:solidFill>
                <a:latin typeface="Verdana" charset="0"/>
                <a:ea typeface="ＭＳ Ｐゴシック" charset="0"/>
              </a:defRPr>
            </a:lvl4pPr>
            <a:lvl5pPr marL="2057400" indent="-228600">
              <a:defRPr sz="2400">
                <a:solidFill>
                  <a:schemeClr val="tx1"/>
                </a:solidFill>
                <a:latin typeface="Verdana" charset="0"/>
                <a:ea typeface="ＭＳ Ｐゴシック" charset="0"/>
              </a:defRPr>
            </a:lvl5pPr>
            <a:lvl6pPr marL="2514600" indent="-228600" eaLnBrk="0" fontAlgn="base" hangingPunct="0">
              <a:spcBef>
                <a:spcPct val="0"/>
              </a:spcBef>
              <a:spcAft>
                <a:spcPct val="0"/>
              </a:spcAft>
              <a:defRPr sz="2400">
                <a:solidFill>
                  <a:schemeClr val="tx1"/>
                </a:solidFill>
                <a:latin typeface="Verdana" charset="0"/>
                <a:ea typeface="ＭＳ Ｐゴシック" charset="0"/>
              </a:defRPr>
            </a:lvl6pPr>
            <a:lvl7pPr marL="2971800" indent="-228600" eaLnBrk="0" fontAlgn="base" hangingPunct="0">
              <a:spcBef>
                <a:spcPct val="0"/>
              </a:spcBef>
              <a:spcAft>
                <a:spcPct val="0"/>
              </a:spcAft>
              <a:defRPr sz="2400">
                <a:solidFill>
                  <a:schemeClr val="tx1"/>
                </a:solidFill>
                <a:latin typeface="Verdana" charset="0"/>
                <a:ea typeface="ＭＳ Ｐゴシック" charset="0"/>
              </a:defRPr>
            </a:lvl7pPr>
            <a:lvl8pPr marL="3429000" indent="-228600" eaLnBrk="0" fontAlgn="base" hangingPunct="0">
              <a:spcBef>
                <a:spcPct val="0"/>
              </a:spcBef>
              <a:spcAft>
                <a:spcPct val="0"/>
              </a:spcAft>
              <a:defRPr sz="2400">
                <a:solidFill>
                  <a:schemeClr val="tx1"/>
                </a:solidFill>
                <a:latin typeface="Verdana" charset="0"/>
                <a:ea typeface="ＭＳ Ｐゴシック" charset="0"/>
              </a:defRPr>
            </a:lvl8pPr>
            <a:lvl9pPr marL="3886200" indent="-228600" eaLnBrk="0" fontAlgn="base" hangingPunct="0">
              <a:spcBef>
                <a:spcPct val="0"/>
              </a:spcBef>
              <a:spcAft>
                <a:spcPct val="0"/>
              </a:spcAft>
              <a:defRPr sz="2400">
                <a:solidFill>
                  <a:schemeClr val="tx1"/>
                </a:solidFill>
                <a:latin typeface="Verdana" charset="0"/>
                <a:ea typeface="ＭＳ Ｐゴシック" charset="0"/>
              </a:defRPr>
            </a:lvl9pPr>
          </a:lstStyle>
          <a:p>
            <a:fld id="{467E1671-BD09-F74A-A5D2-5D2D25D420EC}" type="slidenum">
              <a:rPr lang="en-US" sz="1200">
                <a:latin typeface="Arial" charset="0"/>
              </a:rPr>
              <a:pPr/>
              <a:t>7</a:t>
            </a:fld>
            <a:endParaRPr lang="en-US" sz="1200">
              <a:latin typeface="Arial" charset="0"/>
            </a:endParaRPr>
          </a:p>
        </p:txBody>
      </p:sp>
      <p:sp>
        <p:nvSpPr>
          <p:cNvPr id="24578" name="Rectangle 2"/>
          <p:cNvSpPr>
            <a:spLocks noGrp="1" noRot="1" noChangeAspect="1" noChangeArrowheads="1" noTextEdit="1"/>
          </p:cNvSpPr>
          <p:nvPr>
            <p:ph type="sldImg"/>
          </p:nvPr>
        </p:nvSpPr>
        <p:spPr>
          <a:ln/>
        </p:spPr>
      </p:sp>
      <p:sp>
        <p:nvSpPr>
          <p:cNvPr id="24579"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AU"/>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Verdana" charset="0"/>
                <a:ea typeface="ＭＳ Ｐゴシック" charset="0"/>
              </a:defRPr>
            </a:lvl1pPr>
            <a:lvl2pPr marL="742950" indent="-285750">
              <a:defRPr>
                <a:solidFill>
                  <a:schemeClr val="tx1"/>
                </a:solidFill>
                <a:latin typeface="Verdana" charset="0"/>
                <a:ea typeface="ＭＳ Ｐゴシック" charset="0"/>
              </a:defRPr>
            </a:lvl2pPr>
            <a:lvl3pPr marL="1143000" indent="-228600">
              <a:defRPr>
                <a:solidFill>
                  <a:schemeClr val="tx1"/>
                </a:solidFill>
                <a:latin typeface="Verdana" charset="0"/>
                <a:ea typeface="ＭＳ Ｐゴシック" charset="0"/>
              </a:defRPr>
            </a:lvl3pPr>
            <a:lvl4pPr marL="1600200" indent="-228600">
              <a:defRPr>
                <a:solidFill>
                  <a:schemeClr val="tx1"/>
                </a:solidFill>
                <a:latin typeface="Verdana" charset="0"/>
                <a:ea typeface="ＭＳ Ｐゴシック" charset="0"/>
              </a:defRPr>
            </a:lvl4pPr>
            <a:lvl5pPr marL="2057400" indent="-228600">
              <a:defRPr>
                <a:solidFill>
                  <a:schemeClr val="tx1"/>
                </a:solidFill>
                <a:latin typeface="Verdana" charset="0"/>
                <a:ea typeface="ＭＳ Ｐゴシック" charset="0"/>
              </a:defRPr>
            </a:lvl5pPr>
            <a:lvl6pPr marL="2514600" indent="-228600" eaLnBrk="0" fontAlgn="base" hangingPunct="0">
              <a:spcBef>
                <a:spcPct val="0"/>
              </a:spcBef>
              <a:spcAft>
                <a:spcPct val="0"/>
              </a:spcAft>
              <a:defRPr>
                <a:solidFill>
                  <a:schemeClr val="tx1"/>
                </a:solidFill>
                <a:latin typeface="Verdana" charset="0"/>
                <a:ea typeface="ＭＳ Ｐゴシック" charset="0"/>
              </a:defRPr>
            </a:lvl6pPr>
            <a:lvl7pPr marL="2971800" indent="-228600" eaLnBrk="0" fontAlgn="base" hangingPunct="0">
              <a:spcBef>
                <a:spcPct val="0"/>
              </a:spcBef>
              <a:spcAft>
                <a:spcPct val="0"/>
              </a:spcAft>
              <a:defRPr>
                <a:solidFill>
                  <a:schemeClr val="tx1"/>
                </a:solidFill>
                <a:latin typeface="Verdana" charset="0"/>
                <a:ea typeface="ＭＳ Ｐゴシック" charset="0"/>
              </a:defRPr>
            </a:lvl7pPr>
            <a:lvl8pPr marL="3429000" indent="-228600" eaLnBrk="0" fontAlgn="base" hangingPunct="0">
              <a:spcBef>
                <a:spcPct val="0"/>
              </a:spcBef>
              <a:spcAft>
                <a:spcPct val="0"/>
              </a:spcAft>
              <a:defRPr>
                <a:solidFill>
                  <a:schemeClr val="tx1"/>
                </a:solidFill>
                <a:latin typeface="Verdana" charset="0"/>
                <a:ea typeface="ＭＳ Ｐゴシック" charset="0"/>
              </a:defRPr>
            </a:lvl8pPr>
            <a:lvl9pPr marL="3886200" indent="-228600" eaLnBrk="0" fontAlgn="base" hangingPunct="0">
              <a:spcBef>
                <a:spcPct val="0"/>
              </a:spcBef>
              <a:spcAft>
                <a:spcPct val="0"/>
              </a:spcAft>
              <a:defRPr>
                <a:solidFill>
                  <a:schemeClr val="tx1"/>
                </a:solidFill>
                <a:latin typeface="Verdana" charset="0"/>
                <a:ea typeface="ＭＳ Ｐゴシック" charset="0"/>
              </a:defRPr>
            </a:lvl9pPr>
          </a:lstStyle>
          <a:p>
            <a:pPr>
              <a:defRPr/>
            </a:pPr>
            <a:fld id="{EEDA1EFC-3517-1247-9D33-D46CDE6CDE0E}" type="slidenum">
              <a:rPr lang="en-US">
                <a:latin typeface="Arial" charset="0"/>
              </a:rPr>
              <a:pPr>
                <a:defRPr/>
              </a:pPr>
              <a:t>46</a:t>
            </a:fld>
            <a:endParaRPr lang="en-US">
              <a:latin typeface="Arial" charset="0"/>
            </a:endParaRPr>
          </a:p>
        </p:txBody>
      </p:sp>
      <p:sp>
        <p:nvSpPr>
          <p:cNvPr id="91138" name="Rectangle 2"/>
          <p:cNvSpPr>
            <a:spLocks noGrp="1" noRot="1" noChangeAspect="1" noChangeArrowheads="1" noTextEdit="1"/>
          </p:cNvSpPr>
          <p:nvPr>
            <p:ph type="sldImg"/>
          </p:nvPr>
        </p:nvSpPr>
        <p:spPr>
          <a:ln/>
        </p:spPr>
      </p:sp>
      <p:sp>
        <p:nvSpPr>
          <p:cNvPr id="91139"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171450" indent="-171450" eaLnBrk="1" hangingPunct="1">
              <a:buFontTx/>
              <a:buChar char="-"/>
            </a:pPr>
            <a:r>
              <a:rPr lang="en-AU"/>
              <a:t>được nhà toán học John Von – Neuman dưa ra vào 1945, trong 1 báo cáo về máy tính EDVAC. Von là nhà toán học, vật lý, khoa học máy tính người Mỹ</a:t>
            </a:r>
          </a:p>
          <a:p>
            <a:pPr marL="171450" indent="-171450" eaLnBrk="1" hangingPunct="1">
              <a:buFontTx/>
              <a:buChar char="-"/>
            </a:pPr>
            <a:r>
              <a:rPr lang="en-AU"/>
              <a:t>IF và xử lý dữ liệu ko thể thực hiện cùng 1 time vì sử dụng bus chung =&gt; Von neuman bottleneck và làm hạn chế hiệu năng hệ thống</a:t>
            </a:r>
          </a:p>
          <a:p>
            <a:pPr marL="171450" indent="-171450" eaLnBrk="1" hangingPunct="1">
              <a:buFontTx/>
              <a:buChar char="-"/>
            </a:pPr>
            <a:r>
              <a:rPr lang="en-AU"/>
              <a:t>Stored-program digital computer: lưu trữ các chương trình đã lập trình và dữ liệu của nó trong bộ nhớ RAM, ưu điểm hơn so với hệ thống máy tính những năm đầu 40 như ENIAC – lập trình thủ công bằng cách dịch chuyển các chuyển mạch</a:t>
            </a:r>
          </a:p>
          <a:p>
            <a:pPr marL="171450" indent="-171450" eaLnBrk="1" hangingPunct="1">
              <a:buFontTx/>
              <a:buChar char="-"/>
            </a:pPr>
            <a:r>
              <a:rPr lang="en-AU"/>
              <a:t>Máy tính thế hệ đầu có chương trình cố định ví dụ như calculator</a:t>
            </a:r>
          </a:p>
          <a:p>
            <a:pPr marL="171450" indent="-171450" eaLnBrk="1" hangingPunct="1">
              <a:buFontTx/>
              <a:buChar char="-"/>
            </a:pPr>
            <a:r>
              <a:rPr lang="en-AU"/>
              <a:t>Tiếp theo, phác thảo ra giấy, sau đó lập trình thủ công – liên quan tới điện tử…</a:t>
            </a:r>
          </a:p>
          <a:p>
            <a:pPr marL="171450" indent="-171450" eaLnBrk="1" hangingPunct="1">
              <a:buFontTx/>
              <a:buChar char="-"/>
            </a:pPr>
            <a:r>
              <a:rPr lang="en-AU"/>
              <a:t>Stored program computer thay đổi hoàn toàn: thiết kế 1 tập lệnh,các lệnh của chương trình để thực hiện tính toán đc lưu trữ trong bộ nhớ</a:t>
            </a:r>
          </a:p>
          <a:p>
            <a:pPr marL="171450" indent="-171450" eaLnBrk="1" hangingPunct="1">
              <a:buFontTx/>
              <a:buChar char="-"/>
            </a:pPr>
            <a:endParaRPr lang="en-AU"/>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Verdana" charset="0"/>
                <a:ea typeface="ＭＳ Ｐゴシック" charset="0"/>
                <a:cs typeface="ＭＳ Ｐゴシック" charset="0"/>
              </a:defRPr>
            </a:lvl1pPr>
            <a:lvl2pPr marL="742950" indent="-285750">
              <a:defRPr sz="2400">
                <a:solidFill>
                  <a:schemeClr val="tx1"/>
                </a:solidFill>
                <a:latin typeface="Verdana" charset="0"/>
                <a:ea typeface="ＭＳ Ｐゴシック" charset="0"/>
              </a:defRPr>
            </a:lvl2pPr>
            <a:lvl3pPr marL="1143000" indent="-228600">
              <a:defRPr sz="2400">
                <a:solidFill>
                  <a:schemeClr val="tx1"/>
                </a:solidFill>
                <a:latin typeface="Verdana" charset="0"/>
                <a:ea typeface="ＭＳ Ｐゴシック" charset="0"/>
              </a:defRPr>
            </a:lvl3pPr>
            <a:lvl4pPr marL="1600200" indent="-228600">
              <a:defRPr sz="2400">
                <a:solidFill>
                  <a:schemeClr val="tx1"/>
                </a:solidFill>
                <a:latin typeface="Verdana" charset="0"/>
                <a:ea typeface="ＭＳ Ｐゴシック" charset="0"/>
              </a:defRPr>
            </a:lvl4pPr>
            <a:lvl5pPr marL="2057400" indent="-228600">
              <a:defRPr sz="2400">
                <a:solidFill>
                  <a:schemeClr val="tx1"/>
                </a:solidFill>
                <a:latin typeface="Verdana" charset="0"/>
                <a:ea typeface="ＭＳ Ｐゴシック" charset="0"/>
              </a:defRPr>
            </a:lvl5pPr>
            <a:lvl6pPr marL="2514600" indent="-228600" eaLnBrk="0" fontAlgn="base" hangingPunct="0">
              <a:spcBef>
                <a:spcPct val="0"/>
              </a:spcBef>
              <a:spcAft>
                <a:spcPct val="0"/>
              </a:spcAft>
              <a:defRPr sz="2400">
                <a:solidFill>
                  <a:schemeClr val="tx1"/>
                </a:solidFill>
                <a:latin typeface="Verdana" charset="0"/>
                <a:ea typeface="ＭＳ Ｐゴシック" charset="0"/>
              </a:defRPr>
            </a:lvl6pPr>
            <a:lvl7pPr marL="2971800" indent="-228600" eaLnBrk="0" fontAlgn="base" hangingPunct="0">
              <a:spcBef>
                <a:spcPct val="0"/>
              </a:spcBef>
              <a:spcAft>
                <a:spcPct val="0"/>
              </a:spcAft>
              <a:defRPr sz="2400">
                <a:solidFill>
                  <a:schemeClr val="tx1"/>
                </a:solidFill>
                <a:latin typeface="Verdana" charset="0"/>
                <a:ea typeface="ＭＳ Ｐゴシック" charset="0"/>
              </a:defRPr>
            </a:lvl7pPr>
            <a:lvl8pPr marL="3429000" indent="-228600" eaLnBrk="0" fontAlgn="base" hangingPunct="0">
              <a:spcBef>
                <a:spcPct val="0"/>
              </a:spcBef>
              <a:spcAft>
                <a:spcPct val="0"/>
              </a:spcAft>
              <a:defRPr sz="2400">
                <a:solidFill>
                  <a:schemeClr val="tx1"/>
                </a:solidFill>
                <a:latin typeface="Verdana" charset="0"/>
                <a:ea typeface="ＭＳ Ｐゴシック" charset="0"/>
              </a:defRPr>
            </a:lvl8pPr>
            <a:lvl9pPr marL="3886200" indent="-228600" eaLnBrk="0" fontAlgn="base" hangingPunct="0">
              <a:spcBef>
                <a:spcPct val="0"/>
              </a:spcBef>
              <a:spcAft>
                <a:spcPct val="0"/>
              </a:spcAft>
              <a:defRPr sz="2400">
                <a:solidFill>
                  <a:schemeClr val="tx1"/>
                </a:solidFill>
                <a:latin typeface="Verdana" charset="0"/>
                <a:ea typeface="ＭＳ Ｐゴシック" charset="0"/>
              </a:defRPr>
            </a:lvl9pPr>
          </a:lstStyle>
          <a:p>
            <a:fld id="{3AA8A571-ED99-564C-B127-FE6EA91ADCA1}" type="slidenum">
              <a:rPr lang="en-US" sz="1200">
                <a:latin typeface="Arial" charset="0"/>
              </a:rPr>
              <a:pPr/>
              <a:t>47</a:t>
            </a:fld>
            <a:endParaRPr lang="en-US" sz="1200">
              <a:latin typeface="Arial" charset="0"/>
            </a:endParaRPr>
          </a:p>
        </p:txBody>
      </p:sp>
      <p:sp>
        <p:nvSpPr>
          <p:cNvPr id="93186" name="Rectangle 2"/>
          <p:cNvSpPr>
            <a:spLocks noGrp="1" noRot="1" noChangeAspect="1" noChangeArrowheads="1" noTextEdit="1"/>
          </p:cNvSpPr>
          <p:nvPr>
            <p:ph type="sldImg"/>
          </p:nvPr>
        </p:nvSpPr>
        <p:spPr>
          <a:ln/>
        </p:spPr>
      </p:sp>
      <p:sp>
        <p:nvSpPr>
          <p:cNvPr id="93187"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AU"/>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3"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Verdana" charset="0"/>
                <a:ea typeface="ＭＳ Ｐゴシック" charset="0"/>
                <a:cs typeface="ＭＳ Ｐゴシック" charset="0"/>
              </a:defRPr>
            </a:lvl1pPr>
            <a:lvl2pPr marL="742950" indent="-285750">
              <a:defRPr sz="2400">
                <a:solidFill>
                  <a:schemeClr val="tx1"/>
                </a:solidFill>
                <a:latin typeface="Verdana" charset="0"/>
                <a:ea typeface="ＭＳ Ｐゴシック" charset="0"/>
              </a:defRPr>
            </a:lvl2pPr>
            <a:lvl3pPr marL="1143000" indent="-228600">
              <a:defRPr sz="2400">
                <a:solidFill>
                  <a:schemeClr val="tx1"/>
                </a:solidFill>
                <a:latin typeface="Verdana" charset="0"/>
                <a:ea typeface="ＭＳ Ｐゴシック" charset="0"/>
              </a:defRPr>
            </a:lvl3pPr>
            <a:lvl4pPr marL="1600200" indent="-228600">
              <a:defRPr sz="2400">
                <a:solidFill>
                  <a:schemeClr val="tx1"/>
                </a:solidFill>
                <a:latin typeface="Verdana" charset="0"/>
                <a:ea typeface="ＭＳ Ｐゴシック" charset="0"/>
              </a:defRPr>
            </a:lvl4pPr>
            <a:lvl5pPr marL="2057400" indent="-228600">
              <a:defRPr sz="2400">
                <a:solidFill>
                  <a:schemeClr val="tx1"/>
                </a:solidFill>
                <a:latin typeface="Verdana" charset="0"/>
                <a:ea typeface="ＭＳ Ｐゴシック" charset="0"/>
              </a:defRPr>
            </a:lvl5pPr>
            <a:lvl6pPr marL="2514600" indent="-228600" eaLnBrk="0" fontAlgn="base" hangingPunct="0">
              <a:spcBef>
                <a:spcPct val="0"/>
              </a:spcBef>
              <a:spcAft>
                <a:spcPct val="0"/>
              </a:spcAft>
              <a:defRPr sz="2400">
                <a:solidFill>
                  <a:schemeClr val="tx1"/>
                </a:solidFill>
                <a:latin typeface="Verdana" charset="0"/>
                <a:ea typeface="ＭＳ Ｐゴシック" charset="0"/>
              </a:defRPr>
            </a:lvl6pPr>
            <a:lvl7pPr marL="2971800" indent="-228600" eaLnBrk="0" fontAlgn="base" hangingPunct="0">
              <a:spcBef>
                <a:spcPct val="0"/>
              </a:spcBef>
              <a:spcAft>
                <a:spcPct val="0"/>
              </a:spcAft>
              <a:defRPr sz="2400">
                <a:solidFill>
                  <a:schemeClr val="tx1"/>
                </a:solidFill>
                <a:latin typeface="Verdana" charset="0"/>
                <a:ea typeface="ＭＳ Ｐゴシック" charset="0"/>
              </a:defRPr>
            </a:lvl7pPr>
            <a:lvl8pPr marL="3429000" indent="-228600" eaLnBrk="0" fontAlgn="base" hangingPunct="0">
              <a:spcBef>
                <a:spcPct val="0"/>
              </a:spcBef>
              <a:spcAft>
                <a:spcPct val="0"/>
              </a:spcAft>
              <a:defRPr sz="2400">
                <a:solidFill>
                  <a:schemeClr val="tx1"/>
                </a:solidFill>
                <a:latin typeface="Verdana" charset="0"/>
                <a:ea typeface="ＭＳ Ｐゴシック" charset="0"/>
              </a:defRPr>
            </a:lvl8pPr>
            <a:lvl9pPr marL="3886200" indent="-228600" eaLnBrk="0" fontAlgn="base" hangingPunct="0">
              <a:spcBef>
                <a:spcPct val="0"/>
              </a:spcBef>
              <a:spcAft>
                <a:spcPct val="0"/>
              </a:spcAft>
              <a:defRPr sz="2400">
                <a:solidFill>
                  <a:schemeClr val="tx1"/>
                </a:solidFill>
                <a:latin typeface="Verdana" charset="0"/>
                <a:ea typeface="ＭＳ Ｐゴシック" charset="0"/>
              </a:defRPr>
            </a:lvl9pPr>
          </a:lstStyle>
          <a:p>
            <a:fld id="{9A9EDF5D-A3F6-7645-87BB-EDEC822E5FD0}" type="slidenum">
              <a:rPr lang="en-US" sz="1200">
                <a:latin typeface="Arial" charset="0"/>
              </a:rPr>
              <a:pPr/>
              <a:t>48</a:t>
            </a:fld>
            <a:endParaRPr lang="en-US" sz="1200">
              <a:latin typeface="Arial" charset="0"/>
            </a:endParaRPr>
          </a:p>
        </p:txBody>
      </p:sp>
      <p:sp>
        <p:nvSpPr>
          <p:cNvPr id="95234" name="Rectangle 2"/>
          <p:cNvSpPr>
            <a:spLocks noGrp="1" noRot="1" noChangeAspect="1" noChangeArrowheads="1" noTextEdit="1"/>
          </p:cNvSpPr>
          <p:nvPr>
            <p:ph type="sldImg"/>
          </p:nvPr>
        </p:nvSpPr>
        <p:spPr>
          <a:ln/>
        </p:spPr>
      </p:sp>
      <p:sp>
        <p:nvSpPr>
          <p:cNvPr id="95235"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r>
              <a:rPr lang="en-AU"/>
              <a:t>Máy tính cho phép thực hiện dễ dàng thiết kế, mở rộng cấu hình. Nhưng sử dụng chung bus hệ thống cho mọi trao đổi dữ liệu giữa các thiết bị kết nối trên bus nên tốc độ xử lý chậm, hiệu suất thấp</a:t>
            </a:r>
          </a:p>
          <a:p>
            <a:pPr eaLnBrk="1" hangingPunct="1"/>
            <a:r>
              <a:rPr lang="en-AU"/>
              <a:t>Áp dụng rộng rãi cho thiết kế các máy vi tính dùng cho các nhân, ko có yêu cầu khắt khe về tốc độ và hiệu suất xử lý thông tin và </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Verdana" charset="0"/>
                <a:ea typeface="ＭＳ Ｐゴシック" charset="0"/>
                <a:cs typeface="ＭＳ Ｐゴシック" charset="0"/>
              </a:defRPr>
            </a:lvl1pPr>
            <a:lvl2pPr marL="742950" indent="-285750">
              <a:defRPr sz="2400">
                <a:solidFill>
                  <a:schemeClr val="tx1"/>
                </a:solidFill>
                <a:latin typeface="Verdana" charset="0"/>
                <a:ea typeface="ＭＳ Ｐゴシック" charset="0"/>
              </a:defRPr>
            </a:lvl2pPr>
            <a:lvl3pPr marL="1143000" indent="-228600">
              <a:defRPr sz="2400">
                <a:solidFill>
                  <a:schemeClr val="tx1"/>
                </a:solidFill>
                <a:latin typeface="Verdana" charset="0"/>
                <a:ea typeface="ＭＳ Ｐゴシック" charset="0"/>
              </a:defRPr>
            </a:lvl3pPr>
            <a:lvl4pPr marL="1600200" indent="-228600">
              <a:defRPr sz="2400">
                <a:solidFill>
                  <a:schemeClr val="tx1"/>
                </a:solidFill>
                <a:latin typeface="Verdana" charset="0"/>
                <a:ea typeface="ＭＳ Ｐゴシック" charset="0"/>
              </a:defRPr>
            </a:lvl4pPr>
            <a:lvl5pPr marL="2057400" indent="-228600">
              <a:defRPr sz="2400">
                <a:solidFill>
                  <a:schemeClr val="tx1"/>
                </a:solidFill>
                <a:latin typeface="Verdana" charset="0"/>
                <a:ea typeface="ＭＳ Ｐゴシック" charset="0"/>
              </a:defRPr>
            </a:lvl5pPr>
            <a:lvl6pPr marL="2514600" indent="-228600" eaLnBrk="0" fontAlgn="base" hangingPunct="0">
              <a:spcBef>
                <a:spcPct val="0"/>
              </a:spcBef>
              <a:spcAft>
                <a:spcPct val="0"/>
              </a:spcAft>
              <a:defRPr sz="2400">
                <a:solidFill>
                  <a:schemeClr val="tx1"/>
                </a:solidFill>
                <a:latin typeface="Verdana" charset="0"/>
                <a:ea typeface="ＭＳ Ｐゴシック" charset="0"/>
              </a:defRPr>
            </a:lvl6pPr>
            <a:lvl7pPr marL="2971800" indent="-228600" eaLnBrk="0" fontAlgn="base" hangingPunct="0">
              <a:spcBef>
                <a:spcPct val="0"/>
              </a:spcBef>
              <a:spcAft>
                <a:spcPct val="0"/>
              </a:spcAft>
              <a:defRPr sz="2400">
                <a:solidFill>
                  <a:schemeClr val="tx1"/>
                </a:solidFill>
                <a:latin typeface="Verdana" charset="0"/>
                <a:ea typeface="ＭＳ Ｐゴシック" charset="0"/>
              </a:defRPr>
            </a:lvl7pPr>
            <a:lvl8pPr marL="3429000" indent="-228600" eaLnBrk="0" fontAlgn="base" hangingPunct="0">
              <a:spcBef>
                <a:spcPct val="0"/>
              </a:spcBef>
              <a:spcAft>
                <a:spcPct val="0"/>
              </a:spcAft>
              <a:defRPr sz="2400">
                <a:solidFill>
                  <a:schemeClr val="tx1"/>
                </a:solidFill>
                <a:latin typeface="Verdana" charset="0"/>
                <a:ea typeface="ＭＳ Ｐゴシック" charset="0"/>
              </a:defRPr>
            </a:lvl8pPr>
            <a:lvl9pPr marL="3886200" indent="-228600" eaLnBrk="0" fontAlgn="base" hangingPunct="0">
              <a:spcBef>
                <a:spcPct val="0"/>
              </a:spcBef>
              <a:spcAft>
                <a:spcPct val="0"/>
              </a:spcAft>
              <a:defRPr sz="2400">
                <a:solidFill>
                  <a:schemeClr val="tx1"/>
                </a:solidFill>
                <a:latin typeface="Verdana" charset="0"/>
                <a:ea typeface="ＭＳ Ｐゴシック" charset="0"/>
              </a:defRPr>
            </a:lvl9pPr>
          </a:lstStyle>
          <a:p>
            <a:fld id="{15957FDB-36C9-7049-8ED1-E0043AB380A3}" type="slidenum">
              <a:rPr lang="en-US" sz="1200">
                <a:latin typeface="Arial" charset="0"/>
              </a:rPr>
              <a:pPr/>
              <a:t>49</a:t>
            </a:fld>
            <a:endParaRPr lang="en-US" sz="1200">
              <a:latin typeface="Arial" charset="0"/>
            </a:endParaRPr>
          </a:p>
        </p:txBody>
      </p:sp>
      <p:sp>
        <p:nvSpPr>
          <p:cNvPr id="97282" name="Rectangle 2"/>
          <p:cNvSpPr>
            <a:spLocks noGrp="1" noRot="1" noChangeAspect="1" noChangeArrowheads="1" noTextEdit="1"/>
          </p:cNvSpPr>
          <p:nvPr>
            <p:ph type="sldImg"/>
          </p:nvPr>
        </p:nvSpPr>
        <p:spPr>
          <a:ln/>
        </p:spPr>
      </p:sp>
      <p:sp>
        <p:nvSpPr>
          <p:cNvPr id="97283"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AU"/>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29"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Verdana" charset="0"/>
                <a:ea typeface="ＭＳ Ｐゴシック" charset="0"/>
                <a:cs typeface="ＭＳ Ｐゴシック" charset="0"/>
              </a:defRPr>
            </a:lvl1pPr>
            <a:lvl2pPr marL="742950" indent="-285750">
              <a:defRPr sz="2400">
                <a:solidFill>
                  <a:schemeClr val="tx1"/>
                </a:solidFill>
                <a:latin typeface="Verdana" charset="0"/>
                <a:ea typeface="ＭＳ Ｐゴシック" charset="0"/>
              </a:defRPr>
            </a:lvl2pPr>
            <a:lvl3pPr marL="1143000" indent="-228600">
              <a:defRPr sz="2400">
                <a:solidFill>
                  <a:schemeClr val="tx1"/>
                </a:solidFill>
                <a:latin typeface="Verdana" charset="0"/>
                <a:ea typeface="ＭＳ Ｐゴシック" charset="0"/>
              </a:defRPr>
            </a:lvl3pPr>
            <a:lvl4pPr marL="1600200" indent="-228600">
              <a:defRPr sz="2400">
                <a:solidFill>
                  <a:schemeClr val="tx1"/>
                </a:solidFill>
                <a:latin typeface="Verdana" charset="0"/>
                <a:ea typeface="ＭＳ Ｐゴシック" charset="0"/>
              </a:defRPr>
            </a:lvl4pPr>
            <a:lvl5pPr marL="2057400" indent="-228600">
              <a:defRPr sz="2400">
                <a:solidFill>
                  <a:schemeClr val="tx1"/>
                </a:solidFill>
                <a:latin typeface="Verdana" charset="0"/>
                <a:ea typeface="ＭＳ Ｐゴシック" charset="0"/>
              </a:defRPr>
            </a:lvl5pPr>
            <a:lvl6pPr marL="2514600" indent="-228600" eaLnBrk="0" fontAlgn="base" hangingPunct="0">
              <a:spcBef>
                <a:spcPct val="0"/>
              </a:spcBef>
              <a:spcAft>
                <a:spcPct val="0"/>
              </a:spcAft>
              <a:defRPr sz="2400">
                <a:solidFill>
                  <a:schemeClr val="tx1"/>
                </a:solidFill>
                <a:latin typeface="Verdana" charset="0"/>
                <a:ea typeface="ＭＳ Ｐゴシック" charset="0"/>
              </a:defRPr>
            </a:lvl6pPr>
            <a:lvl7pPr marL="2971800" indent="-228600" eaLnBrk="0" fontAlgn="base" hangingPunct="0">
              <a:spcBef>
                <a:spcPct val="0"/>
              </a:spcBef>
              <a:spcAft>
                <a:spcPct val="0"/>
              </a:spcAft>
              <a:defRPr sz="2400">
                <a:solidFill>
                  <a:schemeClr val="tx1"/>
                </a:solidFill>
                <a:latin typeface="Verdana" charset="0"/>
                <a:ea typeface="ＭＳ Ｐゴシック" charset="0"/>
              </a:defRPr>
            </a:lvl7pPr>
            <a:lvl8pPr marL="3429000" indent="-228600" eaLnBrk="0" fontAlgn="base" hangingPunct="0">
              <a:spcBef>
                <a:spcPct val="0"/>
              </a:spcBef>
              <a:spcAft>
                <a:spcPct val="0"/>
              </a:spcAft>
              <a:defRPr sz="2400">
                <a:solidFill>
                  <a:schemeClr val="tx1"/>
                </a:solidFill>
                <a:latin typeface="Verdana" charset="0"/>
                <a:ea typeface="ＭＳ Ｐゴシック" charset="0"/>
              </a:defRPr>
            </a:lvl8pPr>
            <a:lvl9pPr marL="3886200" indent="-228600" eaLnBrk="0" fontAlgn="base" hangingPunct="0">
              <a:spcBef>
                <a:spcPct val="0"/>
              </a:spcBef>
              <a:spcAft>
                <a:spcPct val="0"/>
              </a:spcAft>
              <a:defRPr sz="2400">
                <a:solidFill>
                  <a:schemeClr val="tx1"/>
                </a:solidFill>
                <a:latin typeface="Verdana" charset="0"/>
                <a:ea typeface="ＭＳ Ｐゴシック" charset="0"/>
              </a:defRPr>
            </a:lvl9pPr>
          </a:lstStyle>
          <a:p>
            <a:fld id="{19DACCFA-AC4F-6C4D-9108-58CE539CA142}" type="slidenum">
              <a:rPr lang="en-US" sz="1200">
                <a:latin typeface="Arial" charset="0"/>
              </a:rPr>
              <a:pPr/>
              <a:t>50</a:t>
            </a:fld>
            <a:endParaRPr lang="en-US" sz="1200">
              <a:latin typeface="Arial" charset="0"/>
            </a:endParaRPr>
          </a:p>
        </p:txBody>
      </p:sp>
      <p:sp>
        <p:nvSpPr>
          <p:cNvPr id="99330" name="Rectangle 2"/>
          <p:cNvSpPr>
            <a:spLocks noGrp="1" noRot="1" noChangeAspect="1" noChangeArrowheads="1" noTextEdit="1"/>
          </p:cNvSpPr>
          <p:nvPr>
            <p:ph type="sldImg"/>
          </p:nvPr>
        </p:nvSpPr>
        <p:spPr>
          <a:ln/>
        </p:spPr>
      </p:sp>
      <p:sp>
        <p:nvSpPr>
          <p:cNvPr id="99331"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AU"/>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7"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Verdana" charset="0"/>
                <a:ea typeface="ＭＳ Ｐゴシック" charset="0"/>
                <a:cs typeface="ＭＳ Ｐゴシック" charset="0"/>
              </a:defRPr>
            </a:lvl1pPr>
            <a:lvl2pPr marL="742950" indent="-285750">
              <a:defRPr sz="2400">
                <a:solidFill>
                  <a:schemeClr val="tx1"/>
                </a:solidFill>
                <a:latin typeface="Verdana" charset="0"/>
                <a:ea typeface="ＭＳ Ｐゴシック" charset="0"/>
              </a:defRPr>
            </a:lvl2pPr>
            <a:lvl3pPr marL="1143000" indent="-228600">
              <a:defRPr sz="2400">
                <a:solidFill>
                  <a:schemeClr val="tx1"/>
                </a:solidFill>
                <a:latin typeface="Verdana" charset="0"/>
                <a:ea typeface="ＭＳ Ｐゴシック" charset="0"/>
              </a:defRPr>
            </a:lvl3pPr>
            <a:lvl4pPr marL="1600200" indent="-228600">
              <a:defRPr sz="2400">
                <a:solidFill>
                  <a:schemeClr val="tx1"/>
                </a:solidFill>
                <a:latin typeface="Verdana" charset="0"/>
                <a:ea typeface="ＭＳ Ｐゴシック" charset="0"/>
              </a:defRPr>
            </a:lvl4pPr>
            <a:lvl5pPr marL="2057400" indent="-228600">
              <a:defRPr sz="2400">
                <a:solidFill>
                  <a:schemeClr val="tx1"/>
                </a:solidFill>
                <a:latin typeface="Verdana" charset="0"/>
                <a:ea typeface="ＭＳ Ｐゴシック" charset="0"/>
              </a:defRPr>
            </a:lvl5pPr>
            <a:lvl6pPr marL="2514600" indent="-228600" eaLnBrk="0" fontAlgn="base" hangingPunct="0">
              <a:spcBef>
                <a:spcPct val="0"/>
              </a:spcBef>
              <a:spcAft>
                <a:spcPct val="0"/>
              </a:spcAft>
              <a:defRPr sz="2400">
                <a:solidFill>
                  <a:schemeClr val="tx1"/>
                </a:solidFill>
                <a:latin typeface="Verdana" charset="0"/>
                <a:ea typeface="ＭＳ Ｐゴシック" charset="0"/>
              </a:defRPr>
            </a:lvl6pPr>
            <a:lvl7pPr marL="2971800" indent="-228600" eaLnBrk="0" fontAlgn="base" hangingPunct="0">
              <a:spcBef>
                <a:spcPct val="0"/>
              </a:spcBef>
              <a:spcAft>
                <a:spcPct val="0"/>
              </a:spcAft>
              <a:defRPr sz="2400">
                <a:solidFill>
                  <a:schemeClr val="tx1"/>
                </a:solidFill>
                <a:latin typeface="Verdana" charset="0"/>
                <a:ea typeface="ＭＳ Ｐゴシック" charset="0"/>
              </a:defRPr>
            </a:lvl7pPr>
            <a:lvl8pPr marL="3429000" indent="-228600" eaLnBrk="0" fontAlgn="base" hangingPunct="0">
              <a:spcBef>
                <a:spcPct val="0"/>
              </a:spcBef>
              <a:spcAft>
                <a:spcPct val="0"/>
              </a:spcAft>
              <a:defRPr sz="2400">
                <a:solidFill>
                  <a:schemeClr val="tx1"/>
                </a:solidFill>
                <a:latin typeface="Verdana" charset="0"/>
                <a:ea typeface="ＭＳ Ｐゴシック" charset="0"/>
              </a:defRPr>
            </a:lvl8pPr>
            <a:lvl9pPr marL="3886200" indent="-228600" eaLnBrk="0" fontAlgn="base" hangingPunct="0">
              <a:spcBef>
                <a:spcPct val="0"/>
              </a:spcBef>
              <a:spcAft>
                <a:spcPct val="0"/>
              </a:spcAft>
              <a:defRPr sz="2400">
                <a:solidFill>
                  <a:schemeClr val="tx1"/>
                </a:solidFill>
                <a:latin typeface="Verdana" charset="0"/>
                <a:ea typeface="ＭＳ Ｐゴシック" charset="0"/>
              </a:defRPr>
            </a:lvl9pPr>
          </a:lstStyle>
          <a:p>
            <a:fld id="{5C1A1DAA-6702-F140-AD7D-77AAF13DD6CE}" type="slidenum">
              <a:rPr lang="en-US" sz="1200">
                <a:latin typeface="Arial" charset="0"/>
              </a:rPr>
              <a:pPr/>
              <a:t>51</a:t>
            </a:fld>
            <a:endParaRPr lang="en-US" sz="1200">
              <a:latin typeface="Arial" charset="0"/>
            </a:endParaRPr>
          </a:p>
        </p:txBody>
      </p:sp>
      <p:sp>
        <p:nvSpPr>
          <p:cNvPr id="101378" name="Rectangle 2"/>
          <p:cNvSpPr>
            <a:spLocks noGrp="1" noRot="1" noChangeAspect="1" noChangeArrowheads="1" noTextEdit="1"/>
          </p:cNvSpPr>
          <p:nvPr>
            <p:ph type="sldImg"/>
          </p:nvPr>
        </p:nvSpPr>
        <p:spPr>
          <a:ln/>
        </p:spPr>
      </p:sp>
      <p:sp>
        <p:nvSpPr>
          <p:cNvPr id="101379"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171450" indent="-171450" eaLnBrk="1" hangingPunct="1">
              <a:buFontTx/>
              <a:buChar char="-"/>
            </a:pPr>
            <a:r>
              <a:rPr lang="en-AU"/>
              <a:t>von-neuman có ưu điểm so với havard nguyên thủy: đối xử dữ liệu và lệnh như nhau =&gt; cho phép đọc dữ liệu từ ổ đĩa và xử lý nó như code</a:t>
            </a:r>
          </a:p>
          <a:p>
            <a:pPr marL="171450" indent="-171450" eaLnBrk="1" hangingPunct="1">
              <a:buFontTx/>
              <a:buChar char="-"/>
            </a:pPr>
            <a:r>
              <a:rPr lang="en-AU"/>
              <a:t>Thực tế ngày nay sử dụng kiến trúc havard sửa đổi: hạn chế sự phân biệt giữa data và code mà vẫn hỗ trợ việc truy cập đồng thời cả lệnh và dữ liệu giống như kiến trúc havard</a:t>
            </a:r>
          </a:p>
          <a:p>
            <a:pPr marL="171450" indent="-171450" eaLnBrk="1" hangingPunct="1">
              <a:buFontTx/>
              <a:buChar char="-"/>
            </a:pPr>
            <a:r>
              <a:rPr lang="en-AU"/>
              <a:t>Thường xây dựng cache ở giữa CPU và mem, cache lệnh và dữ liệu riêng</a:t>
            </a:r>
          </a:p>
          <a:p>
            <a:pPr marL="171450" indent="-171450" eaLnBrk="1" hangingPunct="1">
              <a:buFontTx/>
              <a:buChar char="-"/>
            </a:pPr>
            <a:r>
              <a:rPr lang="en-AU"/>
              <a:t>Modified havard như von neuman, lưu lệnh và dữ liệu trong cùng 1 không gian, pure hav lưu trong 2 không gian khác nhau</a:t>
            </a:r>
          </a:p>
          <a:p>
            <a:pPr marL="171450" indent="-171450" eaLnBrk="1" hangingPunct="1">
              <a:buFontTx/>
              <a:buChar char="-"/>
            </a:pPr>
            <a:r>
              <a:rPr lang="en-AU"/>
              <a:t>Đường từ mem tới CPU là riêng biệt cho lệnh và dữ liệu ở modi và hav thuần</a:t>
            </a:r>
          </a:p>
          <a:p>
            <a:pPr marL="171450" indent="-171450" eaLnBrk="1" hangingPunct="1">
              <a:buFontTx/>
              <a:buChar char="-"/>
            </a:pPr>
            <a:endParaRPr lang="en-AU"/>
          </a:p>
          <a:p>
            <a:pPr marL="171450" indent="-171450" eaLnBrk="1" hangingPunct="1">
              <a:buFontTx/>
              <a:buChar char="-"/>
            </a:pPr>
            <a:r>
              <a:rPr lang="en-AU"/>
              <a:t>Hầu hết sử dụng modified havard, cache giống như havard, mem thông thường như von neuman. Người lập trình ko quan tâm đến cache thì đơn thuần giống von neuman</a:t>
            </a:r>
          </a:p>
          <a:p>
            <a:pPr marL="171450" indent="-171450" eaLnBrk="1" hangingPunct="1">
              <a:buFontTx/>
              <a:buChar char="-"/>
            </a:pPr>
            <a:endParaRPr lang="en-AU"/>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3"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Verdana" charset="0"/>
                <a:ea typeface="ＭＳ Ｐゴシック" charset="0"/>
                <a:cs typeface="ＭＳ Ｐゴシック" charset="0"/>
              </a:defRPr>
            </a:lvl1pPr>
            <a:lvl2pPr marL="742950" indent="-285750">
              <a:defRPr sz="2400">
                <a:solidFill>
                  <a:schemeClr val="tx1"/>
                </a:solidFill>
                <a:latin typeface="Verdana" charset="0"/>
                <a:ea typeface="ＭＳ Ｐゴシック" charset="0"/>
              </a:defRPr>
            </a:lvl2pPr>
            <a:lvl3pPr marL="1143000" indent="-228600">
              <a:defRPr sz="2400">
                <a:solidFill>
                  <a:schemeClr val="tx1"/>
                </a:solidFill>
                <a:latin typeface="Verdana" charset="0"/>
                <a:ea typeface="ＭＳ Ｐゴシック" charset="0"/>
              </a:defRPr>
            </a:lvl3pPr>
            <a:lvl4pPr marL="1600200" indent="-228600">
              <a:defRPr sz="2400">
                <a:solidFill>
                  <a:schemeClr val="tx1"/>
                </a:solidFill>
                <a:latin typeface="Verdana" charset="0"/>
                <a:ea typeface="ＭＳ Ｐゴシック" charset="0"/>
              </a:defRPr>
            </a:lvl4pPr>
            <a:lvl5pPr marL="2057400" indent="-228600">
              <a:defRPr sz="2400">
                <a:solidFill>
                  <a:schemeClr val="tx1"/>
                </a:solidFill>
                <a:latin typeface="Verdana" charset="0"/>
                <a:ea typeface="ＭＳ Ｐゴシック" charset="0"/>
              </a:defRPr>
            </a:lvl5pPr>
            <a:lvl6pPr marL="2514600" indent="-228600" eaLnBrk="0" fontAlgn="base" hangingPunct="0">
              <a:spcBef>
                <a:spcPct val="0"/>
              </a:spcBef>
              <a:spcAft>
                <a:spcPct val="0"/>
              </a:spcAft>
              <a:defRPr sz="2400">
                <a:solidFill>
                  <a:schemeClr val="tx1"/>
                </a:solidFill>
                <a:latin typeface="Verdana" charset="0"/>
                <a:ea typeface="ＭＳ Ｐゴシック" charset="0"/>
              </a:defRPr>
            </a:lvl6pPr>
            <a:lvl7pPr marL="2971800" indent="-228600" eaLnBrk="0" fontAlgn="base" hangingPunct="0">
              <a:spcBef>
                <a:spcPct val="0"/>
              </a:spcBef>
              <a:spcAft>
                <a:spcPct val="0"/>
              </a:spcAft>
              <a:defRPr sz="2400">
                <a:solidFill>
                  <a:schemeClr val="tx1"/>
                </a:solidFill>
                <a:latin typeface="Verdana" charset="0"/>
                <a:ea typeface="ＭＳ Ｐゴシック" charset="0"/>
              </a:defRPr>
            </a:lvl7pPr>
            <a:lvl8pPr marL="3429000" indent="-228600" eaLnBrk="0" fontAlgn="base" hangingPunct="0">
              <a:spcBef>
                <a:spcPct val="0"/>
              </a:spcBef>
              <a:spcAft>
                <a:spcPct val="0"/>
              </a:spcAft>
              <a:defRPr sz="2400">
                <a:solidFill>
                  <a:schemeClr val="tx1"/>
                </a:solidFill>
                <a:latin typeface="Verdana" charset="0"/>
                <a:ea typeface="ＭＳ Ｐゴシック" charset="0"/>
              </a:defRPr>
            </a:lvl8pPr>
            <a:lvl9pPr marL="3886200" indent="-228600" eaLnBrk="0" fontAlgn="base" hangingPunct="0">
              <a:spcBef>
                <a:spcPct val="0"/>
              </a:spcBef>
              <a:spcAft>
                <a:spcPct val="0"/>
              </a:spcAft>
              <a:defRPr sz="2400">
                <a:solidFill>
                  <a:schemeClr val="tx1"/>
                </a:solidFill>
                <a:latin typeface="Verdana" charset="0"/>
                <a:ea typeface="ＭＳ Ｐゴシック" charset="0"/>
              </a:defRPr>
            </a:lvl9pPr>
          </a:lstStyle>
          <a:p>
            <a:fld id="{81F5585A-4EC3-DD4C-B198-B5BD94B01C09}" type="slidenum">
              <a:rPr lang="en-US" sz="1200">
                <a:latin typeface="Arial" charset="0"/>
              </a:rPr>
              <a:pPr/>
              <a:t>55</a:t>
            </a:fld>
            <a:endParaRPr lang="en-US" sz="1200">
              <a:latin typeface="Arial" charset="0"/>
            </a:endParaRPr>
          </a:p>
        </p:txBody>
      </p:sp>
      <p:sp>
        <p:nvSpPr>
          <p:cNvPr id="105474" name="Rectangle 2"/>
          <p:cNvSpPr>
            <a:spLocks noGrp="1" noRot="1" noChangeAspect="1" noChangeArrowheads="1" noTextEdit="1"/>
          </p:cNvSpPr>
          <p:nvPr>
            <p:ph type="sldImg"/>
          </p:nvPr>
        </p:nvSpPr>
        <p:spPr>
          <a:ln/>
        </p:spPr>
      </p:sp>
      <p:sp>
        <p:nvSpPr>
          <p:cNvPr id="105475"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AU"/>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1"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Verdana" charset="0"/>
                <a:ea typeface="ＭＳ Ｐゴシック" charset="0"/>
                <a:cs typeface="ＭＳ Ｐゴシック" charset="0"/>
              </a:defRPr>
            </a:lvl1pPr>
            <a:lvl2pPr marL="742950" indent="-285750">
              <a:defRPr sz="2400">
                <a:solidFill>
                  <a:schemeClr val="tx1"/>
                </a:solidFill>
                <a:latin typeface="Verdana" charset="0"/>
                <a:ea typeface="ＭＳ Ｐゴシック" charset="0"/>
              </a:defRPr>
            </a:lvl2pPr>
            <a:lvl3pPr marL="1143000" indent="-228600">
              <a:defRPr sz="2400">
                <a:solidFill>
                  <a:schemeClr val="tx1"/>
                </a:solidFill>
                <a:latin typeface="Verdana" charset="0"/>
                <a:ea typeface="ＭＳ Ｐゴシック" charset="0"/>
              </a:defRPr>
            </a:lvl3pPr>
            <a:lvl4pPr marL="1600200" indent="-228600">
              <a:defRPr sz="2400">
                <a:solidFill>
                  <a:schemeClr val="tx1"/>
                </a:solidFill>
                <a:latin typeface="Verdana" charset="0"/>
                <a:ea typeface="ＭＳ Ｐゴシック" charset="0"/>
              </a:defRPr>
            </a:lvl4pPr>
            <a:lvl5pPr marL="2057400" indent="-228600">
              <a:defRPr sz="2400">
                <a:solidFill>
                  <a:schemeClr val="tx1"/>
                </a:solidFill>
                <a:latin typeface="Verdana" charset="0"/>
                <a:ea typeface="ＭＳ Ｐゴシック" charset="0"/>
              </a:defRPr>
            </a:lvl5pPr>
            <a:lvl6pPr marL="2514600" indent="-228600" eaLnBrk="0" fontAlgn="base" hangingPunct="0">
              <a:spcBef>
                <a:spcPct val="0"/>
              </a:spcBef>
              <a:spcAft>
                <a:spcPct val="0"/>
              </a:spcAft>
              <a:defRPr sz="2400">
                <a:solidFill>
                  <a:schemeClr val="tx1"/>
                </a:solidFill>
                <a:latin typeface="Verdana" charset="0"/>
                <a:ea typeface="ＭＳ Ｐゴシック" charset="0"/>
              </a:defRPr>
            </a:lvl6pPr>
            <a:lvl7pPr marL="2971800" indent="-228600" eaLnBrk="0" fontAlgn="base" hangingPunct="0">
              <a:spcBef>
                <a:spcPct val="0"/>
              </a:spcBef>
              <a:spcAft>
                <a:spcPct val="0"/>
              </a:spcAft>
              <a:defRPr sz="2400">
                <a:solidFill>
                  <a:schemeClr val="tx1"/>
                </a:solidFill>
                <a:latin typeface="Verdana" charset="0"/>
                <a:ea typeface="ＭＳ Ｐゴシック" charset="0"/>
              </a:defRPr>
            </a:lvl7pPr>
            <a:lvl8pPr marL="3429000" indent="-228600" eaLnBrk="0" fontAlgn="base" hangingPunct="0">
              <a:spcBef>
                <a:spcPct val="0"/>
              </a:spcBef>
              <a:spcAft>
                <a:spcPct val="0"/>
              </a:spcAft>
              <a:defRPr sz="2400">
                <a:solidFill>
                  <a:schemeClr val="tx1"/>
                </a:solidFill>
                <a:latin typeface="Verdana" charset="0"/>
                <a:ea typeface="ＭＳ Ｐゴシック" charset="0"/>
              </a:defRPr>
            </a:lvl8pPr>
            <a:lvl9pPr marL="3886200" indent="-228600" eaLnBrk="0" fontAlgn="base" hangingPunct="0">
              <a:spcBef>
                <a:spcPct val="0"/>
              </a:spcBef>
              <a:spcAft>
                <a:spcPct val="0"/>
              </a:spcAft>
              <a:defRPr sz="2400">
                <a:solidFill>
                  <a:schemeClr val="tx1"/>
                </a:solidFill>
                <a:latin typeface="Verdana" charset="0"/>
                <a:ea typeface="ＭＳ Ｐゴシック" charset="0"/>
              </a:defRPr>
            </a:lvl9pPr>
          </a:lstStyle>
          <a:p>
            <a:fld id="{E33DB289-79C2-DC45-9712-AC0540D82326}" type="slidenum">
              <a:rPr lang="en-US" sz="1200">
                <a:latin typeface="Arial" charset="0"/>
              </a:rPr>
              <a:pPr/>
              <a:t>56</a:t>
            </a:fld>
            <a:endParaRPr lang="en-US" sz="1200">
              <a:latin typeface="Arial" charset="0"/>
            </a:endParaRPr>
          </a:p>
        </p:txBody>
      </p:sp>
      <p:sp>
        <p:nvSpPr>
          <p:cNvPr id="107522" name="Rectangle 2"/>
          <p:cNvSpPr>
            <a:spLocks noGrp="1" noRot="1" noChangeAspect="1" noChangeArrowheads="1" noTextEdit="1"/>
          </p:cNvSpPr>
          <p:nvPr>
            <p:ph type="sldImg"/>
          </p:nvPr>
        </p:nvSpPr>
        <p:spPr>
          <a:ln/>
        </p:spPr>
      </p:sp>
      <p:sp>
        <p:nvSpPr>
          <p:cNvPr id="107523"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AU"/>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69"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Verdana" charset="0"/>
                <a:ea typeface="ＭＳ Ｐゴシック" charset="0"/>
                <a:cs typeface="ＭＳ Ｐゴシック" charset="0"/>
              </a:defRPr>
            </a:lvl1pPr>
            <a:lvl2pPr marL="742950" indent="-285750">
              <a:defRPr sz="2400">
                <a:solidFill>
                  <a:schemeClr val="tx1"/>
                </a:solidFill>
                <a:latin typeface="Verdana" charset="0"/>
                <a:ea typeface="ＭＳ Ｐゴシック" charset="0"/>
              </a:defRPr>
            </a:lvl2pPr>
            <a:lvl3pPr marL="1143000" indent="-228600">
              <a:defRPr sz="2400">
                <a:solidFill>
                  <a:schemeClr val="tx1"/>
                </a:solidFill>
                <a:latin typeface="Verdana" charset="0"/>
                <a:ea typeface="ＭＳ Ｐゴシック" charset="0"/>
              </a:defRPr>
            </a:lvl3pPr>
            <a:lvl4pPr marL="1600200" indent="-228600">
              <a:defRPr sz="2400">
                <a:solidFill>
                  <a:schemeClr val="tx1"/>
                </a:solidFill>
                <a:latin typeface="Verdana" charset="0"/>
                <a:ea typeface="ＭＳ Ｐゴシック" charset="0"/>
              </a:defRPr>
            </a:lvl4pPr>
            <a:lvl5pPr marL="2057400" indent="-228600">
              <a:defRPr sz="2400">
                <a:solidFill>
                  <a:schemeClr val="tx1"/>
                </a:solidFill>
                <a:latin typeface="Verdana" charset="0"/>
                <a:ea typeface="ＭＳ Ｐゴシック" charset="0"/>
              </a:defRPr>
            </a:lvl5pPr>
            <a:lvl6pPr marL="2514600" indent="-228600" eaLnBrk="0" fontAlgn="base" hangingPunct="0">
              <a:spcBef>
                <a:spcPct val="0"/>
              </a:spcBef>
              <a:spcAft>
                <a:spcPct val="0"/>
              </a:spcAft>
              <a:defRPr sz="2400">
                <a:solidFill>
                  <a:schemeClr val="tx1"/>
                </a:solidFill>
                <a:latin typeface="Verdana" charset="0"/>
                <a:ea typeface="ＭＳ Ｐゴシック" charset="0"/>
              </a:defRPr>
            </a:lvl6pPr>
            <a:lvl7pPr marL="2971800" indent="-228600" eaLnBrk="0" fontAlgn="base" hangingPunct="0">
              <a:spcBef>
                <a:spcPct val="0"/>
              </a:spcBef>
              <a:spcAft>
                <a:spcPct val="0"/>
              </a:spcAft>
              <a:defRPr sz="2400">
                <a:solidFill>
                  <a:schemeClr val="tx1"/>
                </a:solidFill>
                <a:latin typeface="Verdana" charset="0"/>
                <a:ea typeface="ＭＳ Ｐゴシック" charset="0"/>
              </a:defRPr>
            </a:lvl7pPr>
            <a:lvl8pPr marL="3429000" indent="-228600" eaLnBrk="0" fontAlgn="base" hangingPunct="0">
              <a:spcBef>
                <a:spcPct val="0"/>
              </a:spcBef>
              <a:spcAft>
                <a:spcPct val="0"/>
              </a:spcAft>
              <a:defRPr sz="2400">
                <a:solidFill>
                  <a:schemeClr val="tx1"/>
                </a:solidFill>
                <a:latin typeface="Verdana" charset="0"/>
                <a:ea typeface="ＭＳ Ｐゴシック" charset="0"/>
              </a:defRPr>
            </a:lvl8pPr>
            <a:lvl9pPr marL="3886200" indent="-228600" eaLnBrk="0" fontAlgn="base" hangingPunct="0">
              <a:spcBef>
                <a:spcPct val="0"/>
              </a:spcBef>
              <a:spcAft>
                <a:spcPct val="0"/>
              </a:spcAft>
              <a:defRPr sz="2400">
                <a:solidFill>
                  <a:schemeClr val="tx1"/>
                </a:solidFill>
                <a:latin typeface="Verdana" charset="0"/>
                <a:ea typeface="ＭＳ Ｐゴシック" charset="0"/>
              </a:defRPr>
            </a:lvl9pPr>
          </a:lstStyle>
          <a:p>
            <a:fld id="{C3475817-1D81-F444-AD96-1797C42EFA7D}" type="slidenum">
              <a:rPr lang="en-US" sz="1200">
                <a:latin typeface="Arial" charset="0"/>
              </a:rPr>
              <a:pPr/>
              <a:t>57</a:t>
            </a:fld>
            <a:endParaRPr lang="en-US" sz="1200">
              <a:latin typeface="Arial" charset="0"/>
            </a:endParaRPr>
          </a:p>
        </p:txBody>
      </p:sp>
      <p:sp>
        <p:nvSpPr>
          <p:cNvPr id="109570" name="Rectangle 2"/>
          <p:cNvSpPr>
            <a:spLocks noGrp="1" noRot="1" noChangeAspect="1" noChangeArrowheads="1" noTextEdit="1"/>
          </p:cNvSpPr>
          <p:nvPr>
            <p:ph type="sldImg"/>
          </p:nvPr>
        </p:nvSpPr>
        <p:spPr>
          <a:ln/>
        </p:spPr>
      </p:sp>
      <p:sp>
        <p:nvSpPr>
          <p:cNvPr id="109571"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AU"/>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7"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Verdana" charset="0"/>
                <a:ea typeface="ＭＳ Ｐゴシック" charset="0"/>
                <a:cs typeface="ＭＳ Ｐゴシック" charset="0"/>
              </a:defRPr>
            </a:lvl1pPr>
            <a:lvl2pPr marL="742950" indent="-285750">
              <a:defRPr sz="2400">
                <a:solidFill>
                  <a:schemeClr val="tx1"/>
                </a:solidFill>
                <a:latin typeface="Verdana" charset="0"/>
                <a:ea typeface="ＭＳ Ｐゴシック" charset="0"/>
              </a:defRPr>
            </a:lvl2pPr>
            <a:lvl3pPr marL="1143000" indent="-228600">
              <a:defRPr sz="2400">
                <a:solidFill>
                  <a:schemeClr val="tx1"/>
                </a:solidFill>
                <a:latin typeface="Verdana" charset="0"/>
                <a:ea typeface="ＭＳ Ｐゴシック" charset="0"/>
              </a:defRPr>
            </a:lvl3pPr>
            <a:lvl4pPr marL="1600200" indent="-228600">
              <a:defRPr sz="2400">
                <a:solidFill>
                  <a:schemeClr val="tx1"/>
                </a:solidFill>
                <a:latin typeface="Verdana" charset="0"/>
                <a:ea typeface="ＭＳ Ｐゴシック" charset="0"/>
              </a:defRPr>
            </a:lvl4pPr>
            <a:lvl5pPr marL="2057400" indent="-228600">
              <a:defRPr sz="2400">
                <a:solidFill>
                  <a:schemeClr val="tx1"/>
                </a:solidFill>
                <a:latin typeface="Verdana" charset="0"/>
                <a:ea typeface="ＭＳ Ｐゴシック" charset="0"/>
              </a:defRPr>
            </a:lvl5pPr>
            <a:lvl6pPr marL="2514600" indent="-228600" eaLnBrk="0" fontAlgn="base" hangingPunct="0">
              <a:spcBef>
                <a:spcPct val="0"/>
              </a:spcBef>
              <a:spcAft>
                <a:spcPct val="0"/>
              </a:spcAft>
              <a:defRPr sz="2400">
                <a:solidFill>
                  <a:schemeClr val="tx1"/>
                </a:solidFill>
                <a:latin typeface="Verdana" charset="0"/>
                <a:ea typeface="ＭＳ Ｐゴシック" charset="0"/>
              </a:defRPr>
            </a:lvl6pPr>
            <a:lvl7pPr marL="2971800" indent="-228600" eaLnBrk="0" fontAlgn="base" hangingPunct="0">
              <a:spcBef>
                <a:spcPct val="0"/>
              </a:spcBef>
              <a:spcAft>
                <a:spcPct val="0"/>
              </a:spcAft>
              <a:defRPr sz="2400">
                <a:solidFill>
                  <a:schemeClr val="tx1"/>
                </a:solidFill>
                <a:latin typeface="Verdana" charset="0"/>
                <a:ea typeface="ＭＳ Ｐゴシック" charset="0"/>
              </a:defRPr>
            </a:lvl7pPr>
            <a:lvl8pPr marL="3429000" indent="-228600" eaLnBrk="0" fontAlgn="base" hangingPunct="0">
              <a:spcBef>
                <a:spcPct val="0"/>
              </a:spcBef>
              <a:spcAft>
                <a:spcPct val="0"/>
              </a:spcAft>
              <a:defRPr sz="2400">
                <a:solidFill>
                  <a:schemeClr val="tx1"/>
                </a:solidFill>
                <a:latin typeface="Verdana" charset="0"/>
                <a:ea typeface="ＭＳ Ｐゴシック" charset="0"/>
              </a:defRPr>
            </a:lvl8pPr>
            <a:lvl9pPr marL="3886200" indent="-228600" eaLnBrk="0" fontAlgn="base" hangingPunct="0">
              <a:spcBef>
                <a:spcPct val="0"/>
              </a:spcBef>
              <a:spcAft>
                <a:spcPct val="0"/>
              </a:spcAft>
              <a:defRPr sz="2400">
                <a:solidFill>
                  <a:schemeClr val="tx1"/>
                </a:solidFill>
                <a:latin typeface="Verdana" charset="0"/>
                <a:ea typeface="ＭＳ Ｐゴシック" charset="0"/>
              </a:defRPr>
            </a:lvl9pPr>
          </a:lstStyle>
          <a:p>
            <a:fld id="{59294408-929B-F24F-852D-12077795B999}" type="slidenum">
              <a:rPr lang="en-US" sz="1200">
                <a:latin typeface="Arial" charset="0"/>
              </a:rPr>
              <a:pPr/>
              <a:t>58</a:t>
            </a:fld>
            <a:endParaRPr lang="en-US" sz="1200">
              <a:latin typeface="Arial" charset="0"/>
            </a:endParaRPr>
          </a:p>
        </p:txBody>
      </p:sp>
      <p:sp>
        <p:nvSpPr>
          <p:cNvPr id="111618" name="Rectangle 2"/>
          <p:cNvSpPr>
            <a:spLocks noGrp="1" noRot="1" noChangeAspect="1" noChangeArrowheads="1" noTextEdit="1"/>
          </p:cNvSpPr>
          <p:nvPr>
            <p:ph type="sldImg"/>
          </p:nvPr>
        </p:nvSpPr>
        <p:spPr>
          <a:ln/>
        </p:spPr>
      </p:sp>
      <p:sp>
        <p:nvSpPr>
          <p:cNvPr id="111619"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AU"/>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Verdana" charset="0"/>
                <a:ea typeface="ＭＳ Ｐゴシック" charset="0"/>
                <a:cs typeface="ＭＳ Ｐゴシック" charset="0"/>
              </a:defRPr>
            </a:lvl1pPr>
            <a:lvl2pPr marL="742950" indent="-285750">
              <a:defRPr sz="2400">
                <a:solidFill>
                  <a:schemeClr val="tx1"/>
                </a:solidFill>
                <a:latin typeface="Verdana" charset="0"/>
                <a:ea typeface="ＭＳ Ｐゴシック" charset="0"/>
              </a:defRPr>
            </a:lvl2pPr>
            <a:lvl3pPr marL="1143000" indent="-228600">
              <a:defRPr sz="2400">
                <a:solidFill>
                  <a:schemeClr val="tx1"/>
                </a:solidFill>
                <a:latin typeface="Verdana" charset="0"/>
                <a:ea typeface="ＭＳ Ｐゴシック" charset="0"/>
              </a:defRPr>
            </a:lvl3pPr>
            <a:lvl4pPr marL="1600200" indent="-228600">
              <a:defRPr sz="2400">
                <a:solidFill>
                  <a:schemeClr val="tx1"/>
                </a:solidFill>
                <a:latin typeface="Verdana" charset="0"/>
                <a:ea typeface="ＭＳ Ｐゴシック" charset="0"/>
              </a:defRPr>
            </a:lvl4pPr>
            <a:lvl5pPr marL="2057400" indent="-228600">
              <a:defRPr sz="2400">
                <a:solidFill>
                  <a:schemeClr val="tx1"/>
                </a:solidFill>
                <a:latin typeface="Verdana" charset="0"/>
                <a:ea typeface="ＭＳ Ｐゴシック" charset="0"/>
              </a:defRPr>
            </a:lvl5pPr>
            <a:lvl6pPr marL="2514600" indent="-228600" eaLnBrk="0" fontAlgn="base" hangingPunct="0">
              <a:spcBef>
                <a:spcPct val="0"/>
              </a:spcBef>
              <a:spcAft>
                <a:spcPct val="0"/>
              </a:spcAft>
              <a:defRPr sz="2400">
                <a:solidFill>
                  <a:schemeClr val="tx1"/>
                </a:solidFill>
                <a:latin typeface="Verdana" charset="0"/>
                <a:ea typeface="ＭＳ Ｐゴシック" charset="0"/>
              </a:defRPr>
            </a:lvl6pPr>
            <a:lvl7pPr marL="2971800" indent="-228600" eaLnBrk="0" fontAlgn="base" hangingPunct="0">
              <a:spcBef>
                <a:spcPct val="0"/>
              </a:spcBef>
              <a:spcAft>
                <a:spcPct val="0"/>
              </a:spcAft>
              <a:defRPr sz="2400">
                <a:solidFill>
                  <a:schemeClr val="tx1"/>
                </a:solidFill>
                <a:latin typeface="Verdana" charset="0"/>
                <a:ea typeface="ＭＳ Ｐゴシック" charset="0"/>
              </a:defRPr>
            </a:lvl7pPr>
            <a:lvl8pPr marL="3429000" indent="-228600" eaLnBrk="0" fontAlgn="base" hangingPunct="0">
              <a:spcBef>
                <a:spcPct val="0"/>
              </a:spcBef>
              <a:spcAft>
                <a:spcPct val="0"/>
              </a:spcAft>
              <a:defRPr sz="2400">
                <a:solidFill>
                  <a:schemeClr val="tx1"/>
                </a:solidFill>
                <a:latin typeface="Verdana" charset="0"/>
                <a:ea typeface="ＭＳ Ｐゴシック" charset="0"/>
              </a:defRPr>
            </a:lvl8pPr>
            <a:lvl9pPr marL="3886200" indent="-228600" eaLnBrk="0" fontAlgn="base" hangingPunct="0">
              <a:spcBef>
                <a:spcPct val="0"/>
              </a:spcBef>
              <a:spcAft>
                <a:spcPct val="0"/>
              </a:spcAft>
              <a:defRPr sz="2400">
                <a:solidFill>
                  <a:schemeClr val="tx1"/>
                </a:solidFill>
                <a:latin typeface="Verdana" charset="0"/>
                <a:ea typeface="ＭＳ Ｐゴシック" charset="0"/>
              </a:defRPr>
            </a:lvl9pPr>
          </a:lstStyle>
          <a:p>
            <a:fld id="{C61E6700-0B71-4F4F-A061-CBB7B5B92E2A}" type="slidenum">
              <a:rPr lang="en-US" sz="1200">
                <a:latin typeface="Arial" charset="0"/>
              </a:rPr>
              <a:pPr/>
              <a:t>8</a:t>
            </a:fld>
            <a:endParaRPr lang="en-US" sz="1200">
              <a:latin typeface="Arial" charset="0"/>
            </a:endParaRPr>
          </a:p>
        </p:txBody>
      </p:sp>
      <p:sp>
        <p:nvSpPr>
          <p:cNvPr id="26626" name="Rectangle 2"/>
          <p:cNvSpPr>
            <a:spLocks noGrp="1" noRot="1" noChangeAspect="1" noChangeArrowheads="1" noTextEdit="1"/>
          </p:cNvSpPr>
          <p:nvPr>
            <p:ph type="sldImg"/>
          </p:nvPr>
        </p:nvSpPr>
        <p:spPr>
          <a:ln/>
        </p:spPr>
      </p:sp>
      <p:sp>
        <p:nvSpPr>
          <p:cNvPr id="26627"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AU"/>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5" name="Slide Image Placeholder 1"/>
          <p:cNvSpPr>
            <a:spLocks noGrp="1" noRot="1" noChangeAspect="1"/>
          </p:cNvSpPr>
          <p:nvPr>
            <p:ph type="sldImg"/>
          </p:nvPr>
        </p:nvSpPr>
        <p:spPr>
          <a:ln/>
        </p:spPr>
      </p:sp>
      <p:sp>
        <p:nvSpPr>
          <p:cNvPr id="113666"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a:t>0.6875</a:t>
            </a:r>
            <a:r>
              <a:rPr lang="en-US" baseline="-25000"/>
              <a:t>10</a:t>
            </a:r>
            <a:r>
              <a:rPr lang="en-US"/>
              <a:t>  = 0.1011</a:t>
            </a:r>
            <a:r>
              <a:rPr lang="en-US" baseline="-25000"/>
              <a:t>2</a:t>
            </a:r>
          </a:p>
          <a:p>
            <a:r>
              <a:rPr lang="en-US"/>
              <a:t>(0.81)</a:t>
            </a:r>
            <a:r>
              <a:rPr lang="en-US" baseline="-25000"/>
              <a:t>10</a:t>
            </a:r>
            <a:r>
              <a:rPr lang="en-US"/>
              <a:t>  </a:t>
            </a:r>
            <a:r>
              <a:rPr lang="en-US">
                <a:sym typeface="Wingdings" charset="0"/>
              </a:rPr>
              <a:t> ~ 0.1100111</a:t>
            </a:r>
          </a:p>
          <a:p>
            <a:r>
              <a:rPr lang="en-US">
                <a:sym typeface="Wingdings" charset="0"/>
              </a:rPr>
              <a:t>(0.2)     ~ 0.00110011</a:t>
            </a:r>
            <a:endParaRPr lang="en-US"/>
          </a:p>
        </p:txBody>
      </p:sp>
      <p:sp>
        <p:nvSpPr>
          <p:cNvPr id="4" name="Slide Number Placeholder 3"/>
          <p:cNvSpPr>
            <a:spLocks noGrp="1"/>
          </p:cNvSpPr>
          <p:nvPr>
            <p:ph type="sldNum" sz="quarter" idx="5"/>
          </p:nvPr>
        </p:nvSpPr>
        <p:spPr/>
        <p:txBody>
          <a:bodyPr/>
          <a:lstStyle/>
          <a:p>
            <a:pPr>
              <a:defRPr/>
            </a:pPr>
            <a:fld id="{AA246DBE-CB77-2148-95B8-8411F9B7ACB4}" type="slidenum">
              <a:rPr lang="en-US" smtClean="0"/>
              <a:pPr>
                <a:defRPr/>
              </a:pPr>
              <a:t>59</a:t>
            </a:fld>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3"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Verdana" charset="0"/>
                <a:ea typeface="ＭＳ Ｐゴシック" charset="0"/>
                <a:cs typeface="ＭＳ Ｐゴシック" charset="0"/>
              </a:defRPr>
            </a:lvl1pPr>
            <a:lvl2pPr marL="742950" indent="-285750">
              <a:defRPr sz="2400">
                <a:solidFill>
                  <a:schemeClr val="tx1"/>
                </a:solidFill>
                <a:latin typeface="Verdana" charset="0"/>
                <a:ea typeface="ＭＳ Ｐゴシック" charset="0"/>
              </a:defRPr>
            </a:lvl2pPr>
            <a:lvl3pPr marL="1143000" indent="-228600">
              <a:defRPr sz="2400">
                <a:solidFill>
                  <a:schemeClr val="tx1"/>
                </a:solidFill>
                <a:latin typeface="Verdana" charset="0"/>
                <a:ea typeface="ＭＳ Ｐゴシック" charset="0"/>
              </a:defRPr>
            </a:lvl3pPr>
            <a:lvl4pPr marL="1600200" indent="-228600">
              <a:defRPr sz="2400">
                <a:solidFill>
                  <a:schemeClr val="tx1"/>
                </a:solidFill>
                <a:latin typeface="Verdana" charset="0"/>
                <a:ea typeface="ＭＳ Ｐゴシック" charset="0"/>
              </a:defRPr>
            </a:lvl4pPr>
            <a:lvl5pPr marL="2057400" indent="-228600">
              <a:defRPr sz="2400">
                <a:solidFill>
                  <a:schemeClr val="tx1"/>
                </a:solidFill>
                <a:latin typeface="Verdana" charset="0"/>
                <a:ea typeface="ＭＳ Ｐゴシック" charset="0"/>
              </a:defRPr>
            </a:lvl5pPr>
            <a:lvl6pPr marL="2514600" indent="-228600" eaLnBrk="0" fontAlgn="base" hangingPunct="0">
              <a:spcBef>
                <a:spcPct val="0"/>
              </a:spcBef>
              <a:spcAft>
                <a:spcPct val="0"/>
              </a:spcAft>
              <a:defRPr sz="2400">
                <a:solidFill>
                  <a:schemeClr val="tx1"/>
                </a:solidFill>
                <a:latin typeface="Verdana" charset="0"/>
                <a:ea typeface="ＭＳ Ｐゴシック" charset="0"/>
              </a:defRPr>
            </a:lvl6pPr>
            <a:lvl7pPr marL="2971800" indent="-228600" eaLnBrk="0" fontAlgn="base" hangingPunct="0">
              <a:spcBef>
                <a:spcPct val="0"/>
              </a:spcBef>
              <a:spcAft>
                <a:spcPct val="0"/>
              </a:spcAft>
              <a:defRPr sz="2400">
                <a:solidFill>
                  <a:schemeClr val="tx1"/>
                </a:solidFill>
                <a:latin typeface="Verdana" charset="0"/>
                <a:ea typeface="ＭＳ Ｐゴシック" charset="0"/>
              </a:defRPr>
            </a:lvl7pPr>
            <a:lvl8pPr marL="3429000" indent="-228600" eaLnBrk="0" fontAlgn="base" hangingPunct="0">
              <a:spcBef>
                <a:spcPct val="0"/>
              </a:spcBef>
              <a:spcAft>
                <a:spcPct val="0"/>
              </a:spcAft>
              <a:defRPr sz="2400">
                <a:solidFill>
                  <a:schemeClr val="tx1"/>
                </a:solidFill>
                <a:latin typeface="Verdana" charset="0"/>
                <a:ea typeface="ＭＳ Ｐゴシック" charset="0"/>
              </a:defRPr>
            </a:lvl8pPr>
            <a:lvl9pPr marL="3886200" indent="-228600" eaLnBrk="0" fontAlgn="base" hangingPunct="0">
              <a:spcBef>
                <a:spcPct val="0"/>
              </a:spcBef>
              <a:spcAft>
                <a:spcPct val="0"/>
              </a:spcAft>
              <a:defRPr sz="2400">
                <a:solidFill>
                  <a:schemeClr val="tx1"/>
                </a:solidFill>
                <a:latin typeface="Verdana" charset="0"/>
                <a:ea typeface="ＭＳ Ｐゴシック" charset="0"/>
              </a:defRPr>
            </a:lvl9pPr>
          </a:lstStyle>
          <a:p>
            <a:fld id="{26B4893E-E793-B44D-9372-881DDD033E17}" type="slidenum">
              <a:rPr lang="en-US" sz="1200">
                <a:latin typeface="Arial" charset="0"/>
              </a:rPr>
              <a:pPr/>
              <a:t>60</a:t>
            </a:fld>
            <a:endParaRPr lang="en-US" sz="1200">
              <a:latin typeface="Arial" charset="0"/>
            </a:endParaRPr>
          </a:p>
        </p:txBody>
      </p:sp>
      <p:sp>
        <p:nvSpPr>
          <p:cNvPr id="115714" name="Rectangle 2"/>
          <p:cNvSpPr>
            <a:spLocks noGrp="1" noRot="1" noChangeAspect="1" noChangeArrowheads="1" noTextEdit="1"/>
          </p:cNvSpPr>
          <p:nvPr>
            <p:ph type="sldImg"/>
          </p:nvPr>
        </p:nvSpPr>
        <p:spPr>
          <a:ln/>
        </p:spPr>
      </p:sp>
      <p:sp>
        <p:nvSpPr>
          <p:cNvPr id="115715"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AU"/>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1"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Verdana" charset="0"/>
                <a:ea typeface="ＭＳ Ｐゴシック" charset="0"/>
                <a:cs typeface="ＭＳ Ｐゴシック" charset="0"/>
              </a:defRPr>
            </a:lvl1pPr>
            <a:lvl2pPr marL="742950" indent="-285750">
              <a:defRPr sz="2400">
                <a:solidFill>
                  <a:schemeClr val="tx1"/>
                </a:solidFill>
                <a:latin typeface="Verdana" charset="0"/>
                <a:ea typeface="ＭＳ Ｐゴシック" charset="0"/>
              </a:defRPr>
            </a:lvl2pPr>
            <a:lvl3pPr marL="1143000" indent="-228600">
              <a:defRPr sz="2400">
                <a:solidFill>
                  <a:schemeClr val="tx1"/>
                </a:solidFill>
                <a:latin typeface="Verdana" charset="0"/>
                <a:ea typeface="ＭＳ Ｐゴシック" charset="0"/>
              </a:defRPr>
            </a:lvl3pPr>
            <a:lvl4pPr marL="1600200" indent="-228600">
              <a:defRPr sz="2400">
                <a:solidFill>
                  <a:schemeClr val="tx1"/>
                </a:solidFill>
                <a:latin typeface="Verdana" charset="0"/>
                <a:ea typeface="ＭＳ Ｐゴシック" charset="0"/>
              </a:defRPr>
            </a:lvl4pPr>
            <a:lvl5pPr marL="2057400" indent="-228600">
              <a:defRPr sz="2400">
                <a:solidFill>
                  <a:schemeClr val="tx1"/>
                </a:solidFill>
                <a:latin typeface="Verdana" charset="0"/>
                <a:ea typeface="ＭＳ Ｐゴシック" charset="0"/>
              </a:defRPr>
            </a:lvl5pPr>
            <a:lvl6pPr marL="2514600" indent="-228600" eaLnBrk="0" fontAlgn="base" hangingPunct="0">
              <a:spcBef>
                <a:spcPct val="0"/>
              </a:spcBef>
              <a:spcAft>
                <a:spcPct val="0"/>
              </a:spcAft>
              <a:defRPr sz="2400">
                <a:solidFill>
                  <a:schemeClr val="tx1"/>
                </a:solidFill>
                <a:latin typeface="Verdana" charset="0"/>
                <a:ea typeface="ＭＳ Ｐゴシック" charset="0"/>
              </a:defRPr>
            </a:lvl6pPr>
            <a:lvl7pPr marL="2971800" indent="-228600" eaLnBrk="0" fontAlgn="base" hangingPunct="0">
              <a:spcBef>
                <a:spcPct val="0"/>
              </a:spcBef>
              <a:spcAft>
                <a:spcPct val="0"/>
              </a:spcAft>
              <a:defRPr sz="2400">
                <a:solidFill>
                  <a:schemeClr val="tx1"/>
                </a:solidFill>
                <a:latin typeface="Verdana" charset="0"/>
                <a:ea typeface="ＭＳ Ｐゴシック" charset="0"/>
              </a:defRPr>
            </a:lvl7pPr>
            <a:lvl8pPr marL="3429000" indent="-228600" eaLnBrk="0" fontAlgn="base" hangingPunct="0">
              <a:spcBef>
                <a:spcPct val="0"/>
              </a:spcBef>
              <a:spcAft>
                <a:spcPct val="0"/>
              </a:spcAft>
              <a:defRPr sz="2400">
                <a:solidFill>
                  <a:schemeClr val="tx1"/>
                </a:solidFill>
                <a:latin typeface="Verdana" charset="0"/>
                <a:ea typeface="ＭＳ Ｐゴシック" charset="0"/>
              </a:defRPr>
            </a:lvl8pPr>
            <a:lvl9pPr marL="3886200" indent="-228600" eaLnBrk="0" fontAlgn="base" hangingPunct="0">
              <a:spcBef>
                <a:spcPct val="0"/>
              </a:spcBef>
              <a:spcAft>
                <a:spcPct val="0"/>
              </a:spcAft>
              <a:defRPr sz="2400">
                <a:solidFill>
                  <a:schemeClr val="tx1"/>
                </a:solidFill>
                <a:latin typeface="Verdana" charset="0"/>
                <a:ea typeface="ＭＳ Ｐゴシック" charset="0"/>
              </a:defRPr>
            </a:lvl9pPr>
          </a:lstStyle>
          <a:p>
            <a:fld id="{6373E57F-6FA6-E94D-8287-23B858982DE8}" type="slidenum">
              <a:rPr lang="en-US" sz="1200">
                <a:latin typeface="Arial" charset="0"/>
              </a:rPr>
              <a:pPr/>
              <a:t>61</a:t>
            </a:fld>
            <a:endParaRPr lang="en-US" sz="1200">
              <a:latin typeface="Arial" charset="0"/>
            </a:endParaRPr>
          </a:p>
        </p:txBody>
      </p:sp>
      <p:sp>
        <p:nvSpPr>
          <p:cNvPr id="117762" name="Rectangle 2"/>
          <p:cNvSpPr>
            <a:spLocks noGrp="1" noRot="1" noChangeAspect="1" noChangeArrowheads="1" noTextEdit="1"/>
          </p:cNvSpPr>
          <p:nvPr>
            <p:ph type="sldImg"/>
          </p:nvPr>
        </p:nvSpPr>
        <p:spPr>
          <a:ln/>
        </p:spPr>
      </p:sp>
      <p:sp>
        <p:nvSpPr>
          <p:cNvPr id="117763"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AU"/>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09"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Verdana" charset="0"/>
                <a:ea typeface="ＭＳ Ｐゴシック" charset="0"/>
                <a:cs typeface="ＭＳ Ｐゴシック" charset="0"/>
              </a:defRPr>
            </a:lvl1pPr>
            <a:lvl2pPr marL="742950" indent="-285750">
              <a:defRPr sz="2400">
                <a:solidFill>
                  <a:schemeClr val="tx1"/>
                </a:solidFill>
                <a:latin typeface="Verdana" charset="0"/>
                <a:ea typeface="ＭＳ Ｐゴシック" charset="0"/>
              </a:defRPr>
            </a:lvl2pPr>
            <a:lvl3pPr marL="1143000" indent="-228600">
              <a:defRPr sz="2400">
                <a:solidFill>
                  <a:schemeClr val="tx1"/>
                </a:solidFill>
                <a:latin typeface="Verdana" charset="0"/>
                <a:ea typeface="ＭＳ Ｐゴシック" charset="0"/>
              </a:defRPr>
            </a:lvl3pPr>
            <a:lvl4pPr marL="1600200" indent="-228600">
              <a:defRPr sz="2400">
                <a:solidFill>
                  <a:schemeClr val="tx1"/>
                </a:solidFill>
                <a:latin typeface="Verdana" charset="0"/>
                <a:ea typeface="ＭＳ Ｐゴシック" charset="0"/>
              </a:defRPr>
            </a:lvl4pPr>
            <a:lvl5pPr marL="2057400" indent="-228600">
              <a:defRPr sz="2400">
                <a:solidFill>
                  <a:schemeClr val="tx1"/>
                </a:solidFill>
                <a:latin typeface="Verdana" charset="0"/>
                <a:ea typeface="ＭＳ Ｐゴシック" charset="0"/>
              </a:defRPr>
            </a:lvl5pPr>
            <a:lvl6pPr marL="2514600" indent="-228600" eaLnBrk="0" fontAlgn="base" hangingPunct="0">
              <a:spcBef>
                <a:spcPct val="0"/>
              </a:spcBef>
              <a:spcAft>
                <a:spcPct val="0"/>
              </a:spcAft>
              <a:defRPr sz="2400">
                <a:solidFill>
                  <a:schemeClr val="tx1"/>
                </a:solidFill>
                <a:latin typeface="Verdana" charset="0"/>
                <a:ea typeface="ＭＳ Ｐゴシック" charset="0"/>
              </a:defRPr>
            </a:lvl6pPr>
            <a:lvl7pPr marL="2971800" indent="-228600" eaLnBrk="0" fontAlgn="base" hangingPunct="0">
              <a:spcBef>
                <a:spcPct val="0"/>
              </a:spcBef>
              <a:spcAft>
                <a:spcPct val="0"/>
              </a:spcAft>
              <a:defRPr sz="2400">
                <a:solidFill>
                  <a:schemeClr val="tx1"/>
                </a:solidFill>
                <a:latin typeface="Verdana" charset="0"/>
                <a:ea typeface="ＭＳ Ｐゴシック" charset="0"/>
              </a:defRPr>
            </a:lvl7pPr>
            <a:lvl8pPr marL="3429000" indent="-228600" eaLnBrk="0" fontAlgn="base" hangingPunct="0">
              <a:spcBef>
                <a:spcPct val="0"/>
              </a:spcBef>
              <a:spcAft>
                <a:spcPct val="0"/>
              </a:spcAft>
              <a:defRPr sz="2400">
                <a:solidFill>
                  <a:schemeClr val="tx1"/>
                </a:solidFill>
                <a:latin typeface="Verdana" charset="0"/>
                <a:ea typeface="ＭＳ Ｐゴシック" charset="0"/>
              </a:defRPr>
            </a:lvl8pPr>
            <a:lvl9pPr marL="3886200" indent="-228600" eaLnBrk="0" fontAlgn="base" hangingPunct="0">
              <a:spcBef>
                <a:spcPct val="0"/>
              </a:spcBef>
              <a:spcAft>
                <a:spcPct val="0"/>
              </a:spcAft>
              <a:defRPr sz="2400">
                <a:solidFill>
                  <a:schemeClr val="tx1"/>
                </a:solidFill>
                <a:latin typeface="Verdana" charset="0"/>
                <a:ea typeface="ＭＳ Ｐゴシック" charset="0"/>
              </a:defRPr>
            </a:lvl9pPr>
          </a:lstStyle>
          <a:p>
            <a:fld id="{9CE5750C-752C-1043-A2A9-EE7B9A8EC718}" type="slidenum">
              <a:rPr lang="en-US" sz="1200">
                <a:latin typeface="Arial" charset="0"/>
              </a:rPr>
              <a:pPr/>
              <a:t>62</a:t>
            </a:fld>
            <a:endParaRPr lang="en-US" sz="1200">
              <a:latin typeface="Arial" charset="0"/>
            </a:endParaRPr>
          </a:p>
        </p:txBody>
      </p:sp>
      <p:sp>
        <p:nvSpPr>
          <p:cNvPr id="119810" name="Rectangle 2"/>
          <p:cNvSpPr>
            <a:spLocks noGrp="1" noRot="1" noChangeAspect="1" noChangeArrowheads="1" noTextEdit="1"/>
          </p:cNvSpPr>
          <p:nvPr>
            <p:ph type="sldImg"/>
          </p:nvPr>
        </p:nvSpPr>
        <p:spPr>
          <a:ln/>
        </p:spPr>
      </p:sp>
      <p:sp>
        <p:nvSpPr>
          <p:cNvPr id="119811"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AU"/>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7"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Verdana" charset="0"/>
                <a:ea typeface="ＭＳ Ｐゴシック" charset="0"/>
                <a:cs typeface="ＭＳ Ｐゴシック" charset="0"/>
              </a:defRPr>
            </a:lvl1pPr>
            <a:lvl2pPr marL="742950" indent="-285750">
              <a:defRPr sz="2400">
                <a:solidFill>
                  <a:schemeClr val="tx1"/>
                </a:solidFill>
                <a:latin typeface="Verdana" charset="0"/>
                <a:ea typeface="ＭＳ Ｐゴシック" charset="0"/>
              </a:defRPr>
            </a:lvl2pPr>
            <a:lvl3pPr marL="1143000" indent="-228600">
              <a:defRPr sz="2400">
                <a:solidFill>
                  <a:schemeClr val="tx1"/>
                </a:solidFill>
                <a:latin typeface="Verdana" charset="0"/>
                <a:ea typeface="ＭＳ Ｐゴシック" charset="0"/>
              </a:defRPr>
            </a:lvl3pPr>
            <a:lvl4pPr marL="1600200" indent="-228600">
              <a:defRPr sz="2400">
                <a:solidFill>
                  <a:schemeClr val="tx1"/>
                </a:solidFill>
                <a:latin typeface="Verdana" charset="0"/>
                <a:ea typeface="ＭＳ Ｐゴシック" charset="0"/>
              </a:defRPr>
            </a:lvl4pPr>
            <a:lvl5pPr marL="2057400" indent="-228600">
              <a:defRPr sz="2400">
                <a:solidFill>
                  <a:schemeClr val="tx1"/>
                </a:solidFill>
                <a:latin typeface="Verdana" charset="0"/>
                <a:ea typeface="ＭＳ Ｐゴシック" charset="0"/>
              </a:defRPr>
            </a:lvl5pPr>
            <a:lvl6pPr marL="2514600" indent="-228600" eaLnBrk="0" fontAlgn="base" hangingPunct="0">
              <a:spcBef>
                <a:spcPct val="0"/>
              </a:spcBef>
              <a:spcAft>
                <a:spcPct val="0"/>
              </a:spcAft>
              <a:defRPr sz="2400">
                <a:solidFill>
                  <a:schemeClr val="tx1"/>
                </a:solidFill>
                <a:latin typeface="Verdana" charset="0"/>
                <a:ea typeface="ＭＳ Ｐゴシック" charset="0"/>
              </a:defRPr>
            </a:lvl6pPr>
            <a:lvl7pPr marL="2971800" indent="-228600" eaLnBrk="0" fontAlgn="base" hangingPunct="0">
              <a:spcBef>
                <a:spcPct val="0"/>
              </a:spcBef>
              <a:spcAft>
                <a:spcPct val="0"/>
              </a:spcAft>
              <a:defRPr sz="2400">
                <a:solidFill>
                  <a:schemeClr val="tx1"/>
                </a:solidFill>
                <a:latin typeface="Verdana" charset="0"/>
                <a:ea typeface="ＭＳ Ｐゴシック" charset="0"/>
              </a:defRPr>
            </a:lvl7pPr>
            <a:lvl8pPr marL="3429000" indent="-228600" eaLnBrk="0" fontAlgn="base" hangingPunct="0">
              <a:spcBef>
                <a:spcPct val="0"/>
              </a:spcBef>
              <a:spcAft>
                <a:spcPct val="0"/>
              </a:spcAft>
              <a:defRPr sz="2400">
                <a:solidFill>
                  <a:schemeClr val="tx1"/>
                </a:solidFill>
                <a:latin typeface="Verdana" charset="0"/>
                <a:ea typeface="ＭＳ Ｐゴシック" charset="0"/>
              </a:defRPr>
            </a:lvl8pPr>
            <a:lvl9pPr marL="3886200" indent="-228600" eaLnBrk="0" fontAlgn="base" hangingPunct="0">
              <a:spcBef>
                <a:spcPct val="0"/>
              </a:spcBef>
              <a:spcAft>
                <a:spcPct val="0"/>
              </a:spcAft>
              <a:defRPr sz="2400">
                <a:solidFill>
                  <a:schemeClr val="tx1"/>
                </a:solidFill>
                <a:latin typeface="Verdana" charset="0"/>
                <a:ea typeface="ＭＳ Ｐゴシック" charset="0"/>
              </a:defRPr>
            </a:lvl9pPr>
          </a:lstStyle>
          <a:p>
            <a:fld id="{7EE6F52A-461C-DF4A-A84D-AF046E4100D0}" type="slidenum">
              <a:rPr lang="en-US" sz="1200">
                <a:latin typeface="Arial" charset="0"/>
              </a:rPr>
              <a:pPr/>
              <a:t>63</a:t>
            </a:fld>
            <a:endParaRPr lang="en-US" sz="1200">
              <a:latin typeface="Arial" charset="0"/>
            </a:endParaRPr>
          </a:p>
        </p:txBody>
      </p:sp>
      <p:sp>
        <p:nvSpPr>
          <p:cNvPr id="121858" name="Rectangle 2"/>
          <p:cNvSpPr>
            <a:spLocks noGrp="1" noRot="1" noChangeAspect="1" noChangeArrowheads="1" noTextEdit="1"/>
          </p:cNvSpPr>
          <p:nvPr>
            <p:ph type="sldImg"/>
          </p:nvPr>
        </p:nvSpPr>
        <p:spPr>
          <a:ln/>
        </p:spPr>
      </p:sp>
      <p:sp>
        <p:nvSpPr>
          <p:cNvPr id="121859"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AU"/>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5"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Verdana" charset="0"/>
                <a:ea typeface="ＭＳ Ｐゴシック" charset="0"/>
                <a:cs typeface="ＭＳ Ｐゴシック" charset="0"/>
              </a:defRPr>
            </a:lvl1pPr>
            <a:lvl2pPr marL="742950" indent="-285750">
              <a:defRPr sz="2400">
                <a:solidFill>
                  <a:schemeClr val="tx1"/>
                </a:solidFill>
                <a:latin typeface="Verdana" charset="0"/>
                <a:ea typeface="ＭＳ Ｐゴシック" charset="0"/>
              </a:defRPr>
            </a:lvl2pPr>
            <a:lvl3pPr marL="1143000" indent="-228600">
              <a:defRPr sz="2400">
                <a:solidFill>
                  <a:schemeClr val="tx1"/>
                </a:solidFill>
                <a:latin typeface="Verdana" charset="0"/>
                <a:ea typeface="ＭＳ Ｐゴシック" charset="0"/>
              </a:defRPr>
            </a:lvl3pPr>
            <a:lvl4pPr marL="1600200" indent="-228600">
              <a:defRPr sz="2400">
                <a:solidFill>
                  <a:schemeClr val="tx1"/>
                </a:solidFill>
                <a:latin typeface="Verdana" charset="0"/>
                <a:ea typeface="ＭＳ Ｐゴシック" charset="0"/>
              </a:defRPr>
            </a:lvl4pPr>
            <a:lvl5pPr marL="2057400" indent="-228600">
              <a:defRPr sz="2400">
                <a:solidFill>
                  <a:schemeClr val="tx1"/>
                </a:solidFill>
                <a:latin typeface="Verdana" charset="0"/>
                <a:ea typeface="ＭＳ Ｐゴシック" charset="0"/>
              </a:defRPr>
            </a:lvl5pPr>
            <a:lvl6pPr marL="2514600" indent="-228600" eaLnBrk="0" fontAlgn="base" hangingPunct="0">
              <a:spcBef>
                <a:spcPct val="0"/>
              </a:spcBef>
              <a:spcAft>
                <a:spcPct val="0"/>
              </a:spcAft>
              <a:defRPr sz="2400">
                <a:solidFill>
                  <a:schemeClr val="tx1"/>
                </a:solidFill>
                <a:latin typeface="Verdana" charset="0"/>
                <a:ea typeface="ＭＳ Ｐゴシック" charset="0"/>
              </a:defRPr>
            </a:lvl6pPr>
            <a:lvl7pPr marL="2971800" indent="-228600" eaLnBrk="0" fontAlgn="base" hangingPunct="0">
              <a:spcBef>
                <a:spcPct val="0"/>
              </a:spcBef>
              <a:spcAft>
                <a:spcPct val="0"/>
              </a:spcAft>
              <a:defRPr sz="2400">
                <a:solidFill>
                  <a:schemeClr val="tx1"/>
                </a:solidFill>
                <a:latin typeface="Verdana" charset="0"/>
                <a:ea typeface="ＭＳ Ｐゴシック" charset="0"/>
              </a:defRPr>
            </a:lvl7pPr>
            <a:lvl8pPr marL="3429000" indent="-228600" eaLnBrk="0" fontAlgn="base" hangingPunct="0">
              <a:spcBef>
                <a:spcPct val="0"/>
              </a:spcBef>
              <a:spcAft>
                <a:spcPct val="0"/>
              </a:spcAft>
              <a:defRPr sz="2400">
                <a:solidFill>
                  <a:schemeClr val="tx1"/>
                </a:solidFill>
                <a:latin typeface="Verdana" charset="0"/>
                <a:ea typeface="ＭＳ Ｐゴシック" charset="0"/>
              </a:defRPr>
            </a:lvl8pPr>
            <a:lvl9pPr marL="3886200" indent="-228600" eaLnBrk="0" fontAlgn="base" hangingPunct="0">
              <a:spcBef>
                <a:spcPct val="0"/>
              </a:spcBef>
              <a:spcAft>
                <a:spcPct val="0"/>
              </a:spcAft>
              <a:defRPr sz="2400">
                <a:solidFill>
                  <a:schemeClr val="tx1"/>
                </a:solidFill>
                <a:latin typeface="Verdana" charset="0"/>
                <a:ea typeface="ＭＳ Ｐゴシック" charset="0"/>
              </a:defRPr>
            </a:lvl9pPr>
          </a:lstStyle>
          <a:p>
            <a:fld id="{B4C2A2AA-E4DD-8A49-A40B-23C2205F82AD}" type="slidenum">
              <a:rPr lang="en-US" sz="1200">
                <a:latin typeface="Arial" charset="0"/>
              </a:rPr>
              <a:pPr/>
              <a:t>64</a:t>
            </a:fld>
            <a:endParaRPr lang="en-US" sz="1200">
              <a:latin typeface="Arial" charset="0"/>
            </a:endParaRPr>
          </a:p>
        </p:txBody>
      </p:sp>
      <p:sp>
        <p:nvSpPr>
          <p:cNvPr id="123906" name="Rectangle 2"/>
          <p:cNvSpPr>
            <a:spLocks noGrp="1" noRot="1" noChangeAspect="1" noChangeArrowheads="1" noTextEdit="1"/>
          </p:cNvSpPr>
          <p:nvPr>
            <p:ph type="sldImg"/>
          </p:nvPr>
        </p:nvSpPr>
        <p:spPr>
          <a:ln/>
        </p:spPr>
      </p:sp>
      <p:sp>
        <p:nvSpPr>
          <p:cNvPr id="123907"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AU"/>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3"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Verdana" charset="0"/>
                <a:ea typeface="ＭＳ Ｐゴシック" charset="0"/>
                <a:cs typeface="ＭＳ Ｐゴシック" charset="0"/>
              </a:defRPr>
            </a:lvl1pPr>
            <a:lvl2pPr marL="742950" indent="-285750">
              <a:defRPr sz="2400">
                <a:solidFill>
                  <a:schemeClr val="tx1"/>
                </a:solidFill>
                <a:latin typeface="Verdana" charset="0"/>
                <a:ea typeface="ＭＳ Ｐゴシック" charset="0"/>
              </a:defRPr>
            </a:lvl2pPr>
            <a:lvl3pPr marL="1143000" indent="-228600">
              <a:defRPr sz="2400">
                <a:solidFill>
                  <a:schemeClr val="tx1"/>
                </a:solidFill>
                <a:latin typeface="Verdana" charset="0"/>
                <a:ea typeface="ＭＳ Ｐゴシック" charset="0"/>
              </a:defRPr>
            </a:lvl3pPr>
            <a:lvl4pPr marL="1600200" indent="-228600">
              <a:defRPr sz="2400">
                <a:solidFill>
                  <a:schemeClr val="tx1"/>
                </a:solidFill>
                <a:latin typeface="Verdana" charset="0"/>
                <a:ea typeface="ＭＳ Ｐゴシック" charset="0"/>
              </a:defRPr>
            </a:lvl4pPr>
            <a:lvl5pPr marL="2057400" indent="-228600">
              <a:defRPr sz="2400">
                <a:solidFill>
                  <a:schemeClr val="tx1"/>
                </a:solidFill>
                <a:latin typeface="Verdana" charset="0"/>
                <a:ea typeface="ＭＳ Ｐゴシック" charset="0"/>
              </a:defRPr>
            </a:lvl5pPr>
            <a:lvl6pPr marL="2514600" indent="-228600" eaLnBrk="0" fontAlgn="base" hangingPunct="0">
              <a:spcBef>
                <a:spcPct val="0"/>
              </a:spcBef>
              <a:spcAft>
                <a:spcPct val="0"/>
              </a:spcAft>
              <a:defRPr sz="2400">
                <a:solidFill>
                  <a:schemeClr val="tx1"/>
                </a:solidFill>
                <a:latin typeface="Verdana" charset="0"/>
                <a:ea typeface="ＭＳ Ｐゴシック" charset="0"/>
              </a:defRPr>
            </a:lvl6pPr>
            <a:lvl7pPr marL="2971800" indent="-228600" eaLnBrk="0" fontAlgn="base" hangingPunct="0">
              <a:spcBef>
                <a:spcPct val="0"/>
              </a:spcBef>
              <a:spcAft>
                <a:spcPct val="0"/>
              </a:spcAft>
              <a:defRPr sz="2400">
                <a:solidFill>
                  <a:schemeClr val="tx1"/>
                </a:solidFill>
                <a:latin typeface="Verdana" charset="0"/>
                <a:ea typeface="ＭＳ Ｐゴシック" charset="0"/>
              </a:defRPr>
            </a:lvl7pPr>
            <a:lvl8pPr marL="3429000" indent="-228600" eaLnBrk="0" fontAlgn="base" hangingPunct="0">
              <a:spcBef>
                <a:spcPct val="0"/>
              </a:spcBef>
              <a:spcAft>
                <a:spcPct val="0"/>
              </a:spcAft>
              <a:defRPr sz="2400">
                <a:solidFill>
                  <a:schemeClr val="tx1"/>
                </a:solidFill>
                <a:latin typeface="Verdana" charset="0"/>
                <a:ea typeface="ＭＳ Ｐゴシック" charset="0"/>
              </a:defRPr>
            </a:lvl8pPr>
            <a:lvl9pPr marL="3886200" indent="-228600" eaLnBrk="0" fontAlgn="base" hangingPunct="0">
              <a:spcBef>
                <a:spcPct val="0"/>
              </a:spcBef>
              <a:spcAft>
                <a:spcPct val="0"/>
              </a:spcAft>
              <a:defRPr sz="2400">
                <a:solidFill>
                  <a:schemeClr val="tx1"/>
                </a:solidFill>
                <a:latin typeface="Verdana" charset="0"/>
                <a:ea typeface="ＭＳ Ｐゴシック" charset="0"/>
              </a:defRPr>
            </a:lvl9pPr>
          </a:lstStyle>
          <a:p>
            <a:fld id="{00B83D55-567F-1141-9AFD-D1D1832C823F}" type="slidenum">
              <a:rPr lang="en-US" sz="1200">
                <a:latin typeface="Arial" charset="0"/>
              </a:rPr>
              <a:pPr/>
              <a:t>65</a:t>
            </a:fld>
            <a:endParaRPr lang="en-US" sz="1200">
              <a:latin typeface="Arial" charset="0"/>
            </a:endParaRPr>
          </a:p>
        </p:txBody>
      </p:sp>
      <p:sp>
        <p:nvSpPr>
          <p:cNvPr id="125954" name="Rectangle 2"/>
          <p:cNvSpPr>
            <a:spLocks noGrp="1" noRot="1" noChangeAspect="1" noChangeArrowheads="1" noTextEdit="1"/>
          </p:cNvSpPr>
          <p:nvPr>
            <p:ph type="sldImg"/>
          </p:nvPr>
        </p:nvSpPr>
        <p:spPr>
          <a:ln/>
        </p:spPr>
      </p:sp>
      <p:sp>
        <p:nvSpPr>
          <p:cNvPr id="125955"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AU"/>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1"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Verdana" charset="0"/>
                <a:ea typeface="ＭＳ Ｐゴシック" charset="0"/>
                <a:cs typeface="ＭＳ Ｐゴシック" charset="0"/>
              </a:defRPr>
            </a:lvl1pPr>
            <a:lvl2pPr marL="742950" indent="-285750">
              <a:defRPr sz="2400">
                <a:solidFill>
                  <a:schemeClr val="tx1"/>
                </a:solidFill>
                <a:latin typeface="Verdana" charset="0"/>
                <a:ea typeface="ＭＳ Ｐゴシック" charset="0"/>
              </a:defRPr>
            </a:lvl2pPr>
            <a:lvl3pPr marL="1143000" indent="-228600">
              <a:defRPr sz="2400">
                <a:solidFill>
                  <a:schemeClr val="tx1"/>
                </a:solidFill>
                <a:latin typeface="Verdana" charset="0"/>
                <a:ea typeface="ＭＳ Ｐゴシック" charset="0"/>
              </a:defRPr>
            </a:lvl3pPr>
            <a:lvl4pPr marL="1600200" indent="-228600">
              <a:defRPr sz="2400">
                <a:solidFill>
                  <a:schemeClr val="tx1"/>
                </a:solidFill>
                <a:latin typeface="Verdana" charset="0"/>
                <a:ea typeface="ＭＳ Ｐゴシック" charset="0"/>
              </a:defRPr>
            </a:lvl4pPr>
            <a:lvl5pPr marL="2057400" indent="-228600">
              <a:defRPr sz="2400">
                <a:solidFill>
                  <a:schemeClr val="tx1"/>
                </a:solidFill>
                <a:latin typeface="Verdana" charset="0"/>
                <a:ea typeface="ＭＳ Ｐゴシック" charset="0"/>
              </a:defRPr>
            </a:lvl5pPr>
            <a:lvl6pPr marL="2514600" indent="-228600" eaLnBrk="0" fontAlgn="base" hangingPunct="0">
              <a:spcBef>
                <a:spcPct val="0"/>
              </a:spcBef>
              <a:spcAft>
                <a:spcPct val="0"/>
              </a:spcAft>
              <a:defRPr sz="2400">
                <a:solidFill>
                  <a:schemeClr val="tx1"/>
                </a:solidFill>
                <a:latin typeface="Verdana" charset="0"/>
                <a:ea typeface="ＭＳ Ｐゴシック" charset="0"/>
              </a:defRPr>
            </a:lvl6pPr>
            <a:lvl7pPr marL="2971800" indent="-228600" eaLnBrk="0" fontAlgn="base" hangingPunct="0">
              <a:spcBef>
                <a:spcPct val="0"/>
              </a:spcBef>
              <a:spcAft>
                <a:spcPct val="0"/>
              </a:spcAft>
              <a:defRPr sz="2400">
                <a:solidFill>
                  <a:schemeClr val="tx1"/>
                </a:solidFill>
                <a:latin typeface="Verdana" charset="0"/>
                <a:ea typeface="ＭＳ Ｐゴシック" charset="0"/>
              </a:defRPr>
            </a:lvl7pPr>
            <a:lvl8pPr marL="3429000" indent="-228600" eaLnBrk="0" fontAlgn="base" hangingPunct="0">
              <a:spcBef>
                <a:spcPct val="0"/>
              </a:spcBef>
              <a:spcAft>
                <a:spcPct val="0"/>
              </a:spcAft>
              <a:defRPr sz="2400">
                <a:solidFill>
                  <a:schemeClr val="tx1"/>
                </a:solidFill>
                <a:latin typeface="Verdana" charset="0"/>
                <a:ea typeface="ＭＳ Ｐゴシック" charset="0"/>
              </a:defRPr>
            </a:lvl8pPr>
            <a:lvl9pPr marL="3886200" indent="-228600" eaLnBrk="0" fontAlgn="base" hangingPunct="0">
              <a:spcBef>
                <a:spcPct val="0"/>
              </a:spcBef>
              <a:spcAft>
                <a:spcPct val="0"/>
              </a:spcAft>
              <a:defRPr sz="2400">
                <a:solidFill>
                  <a:schemeClr val="tx1"/>
                </a:solidFill>
                <a:latin typeface="Verdana" charset="0"/>
                <a:ea typeface="ＭＳ Ｐゴシック" charset="0"/>
              </a:defRPr>
            </a:lvl9pPr>
          </a:lstStyle>
          <a:p>
            <a:fld id="{8034C77C-ACA5-C44A-910C-B52663C849F4}" type="slidenum">
              <a:rPr lang="en-US" sz="1200">
                <a:latin typeface="Arial" charset="0"/>
              </a:rPr>
              <a:pPr/>
              <a:t>66</a:t>
            </a:fld>
            <a:endParaRPr lang="en-US" sz="1200">
              <a:latin typeface="Arial" charset="0"/>
            </a:endParaRPr>
          </a:p>
        </p:txBody>
      </p:sp>
      <p:sp>
        <p:nvSpPr>
          <p:cNvPr id="128002" name="Rectangle 2"/>
          <p:cNvSpPr>
            <a:spLocks noGrp="1" noRot="1" noChangeAspect="1" noChangeArrowheads="1" noTextEdit="1"/>
          </p:cNvSpPr>
          <p:nvPr>
            <p:ph type="sldImg"/>
          </p:nvPr>
        </p:nvSpPr>
        <p:spPr>
          <a:ln/>
        </p:spPr>
      </p:sp>
      <p:sp>
        <p:nvSpPr>
          <p:cNvPr id="128003"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AU"/>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49"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Verdana" charset="0"/>
                <a:ea typeface="ＭＳ Ｐゴシック" charset="0"/>
                <a:cs typeface="ＭＳ Ｐゴシック" charset="0"/>
              </a:defRPr>
            </a:lvl1pPr>
            <a:lvl2pPr marL="742950" indent="-285750">
              <a:defRPr sz="2400">
                <a:solidFill>
                  <a:schemeClr val="tx1"/>
                </a:solidFill>
                <a:latin typeface="Verdana" charset="0"/>
                <a:ea typeface="ＭＳ Ｐゴシック" charset="0"/>
              </a:defRPr>
            </a:lvl2pPr>
            <a:lvl3pPr marL="1143000" indent="-228600">
              <a:defRPr sz="2400">
                <a:solidFill>
                  <a:schemeClr val="tx1"/>
                </a:solidFill>
                <a:latin typeface="Verdana" charset="0"/>
                <a:ea typeface="ＭＳ Ｐゴシック" charset="0"/>
              </a:defRPr>
            </a:lvl3pPr>
            <a:lvl4pPr marL="1600200" indent="-228600">
              <a:defRPr sz="2400">
                <a:solidFill>
                  <a:schemeClr val="tx1"/>
                </a:solidFill>
                <a:latin typeface="Verdana" charset="0"/>
                <a:ea typeface="ＭＳ Ｐゴシック" charset="0"/>
              </a:defRPr>
            </a:lvl4pPr>
            <a:lvl5pPr marL="2057400" indent="-228600">
              <a:defRPr sz="2400">
                <a:solidFill>
                  <a:schemeClr val="tx1"/>
                </a:solidFill>
                <a:latin typeface="Verdana" charset="0"/>
                <a:ea typeface="ＭＳ Ｐゴシック" charset="0"/>
              </a:defRPr>
            </a:lvl5pPr>
            <a:lvl6pPr marL="2514600" indent="-228600" eaLnBrk="0" fontAlgn="base" hangingPunct="0">
              <a:spcBef>
                <a:spcPct val="0"/>
              </a:spcBef>
              <a:spcAft>
                <a:spcPct val="0"/>
              </a:spcAft>
              <a:defRPr sz="2400">
                <a:solidFill>
                  <a:schemeClr val="tx1"/>
                </a:solidFill>
                <a:latin typeface="Verdana" charset="0"/>
                <a:ea typeface="ＭＳ Ｐゴシック" charset="0"/>
              </a:defRPr>
            </a:lvl6pPr>
            <a:lvl7pPr marL="2971800" indent="-228600" eaLnBrk="0" fontAlgn="base" hangingPunct="0">
              <a:spcBef>
                <a:spcPct val="0"/>
              </a:spcBef>
              <a:spcAft>
                <a:spcPct val="0"/>
              </a:spcAft>
              <a:defRPr sz="2400">
                <a:solidFill>
                  <a:schemeClr val="tx1"/>
                </a:solidFill>
                <a:latin typeface="Verdana" charset="0"/>
                <a:ea typeface="ＭＳ Ｐゴシック" charset="0"/>
              </a:defRPr>
            </a:lvl7pPr>
            <a:lvl8pPr marL="3429000" indent="-228600" eaLnBrk="0" fontAlgn="base" hangingPunct="0">
              <a:spcBef>
                <a:spcPct val="0"/>
              </a:spcBef>
              <a:spcAft>
                <a:spcPct val="0"/>
              </a:spcAft>
              <a:defRPr sz="2400">
                <a:solidFill>
                  <a:schemeClr val="tx1"/>
                </a:solidFill>
                <a:latin typeface="Verdana" charset="0"/>
                <a:ea typeface="ＭＳ Ｐゴシック" charset="0"/>
              </a:defRPr>
            </a:lvl8pPr>
            <a:lvl9pPr marL="3886200" indent="-228600" eaLnBrk="0" fontAlgn="base" hangingPunct="0">
              <a:spcBef>
                <a:spcPct val="0"/>
              </a:spcBef>
              <a:spcAft>
                <a:spcPct val="0"/>
              </a:spcAft>
              <a:defRPr sz="2400">
                <a:solidFill>
                  <a:schemeClr val="tx1"/>
                </a:solidFill>
                <a:latin typeface="Verdana" charset="0"/>
                <a:ea typeface="ＭＳ Ｐゴシック" charset="0"/>
              </a:defRPr>
            </a:lvl9pPr>
          </a:lstStyle>
          <a:p>
            <a:fld id="{63CAFAF9-F7C4-8E42-853D-59CA3697388B}" type="slidenum">
              <a:rPr lang="en-US" sz="1200">
                <a:latin typeface="Arial" charset="0"/>
              </a:rPr>
              <a:pPr/>
              <a:t>67</a:t>
            </a:fld>
            <a:endParaRPr lang="en-US" sz="1200">
              <a:latin typeface="Arial" charset="0"/>
            </a:endParaRPr>
          </a:p>
        </p:txBody>
      </p:sp>
      <p:sp>
        <p:nvSpPr>
          <p:cNvPr id="130050" name="Rectangle 2"/>
          <p:cNvSpPr>
            <a:spLocks noGrp="1" noRot="1" noChangeAspect="1" noChangeArrowheads="1" noTextEdit="1"/>
          </p:cNvSpPr>
          <p:nvPr>
            <p:ph type="sldImg"/>
          </p:nvPr>
        </p:nvSpPr>
        <p:spPr>
          <a:ln/>
        </p:spPr>
      </p:sp>
      <p:sp>
        <p:nvSpPr>
          <p:cNvPr id="130051"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AU"/>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7"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Verdana" charset="0"/>
                <a:ea typeface="ＭＳ Ｐゴシック" charset="0"/>
                <a:cs typeface="ＭＳ Ｐゴシック" charset="0"/>
              </a:defRPr>
            </a:lvl1pPr>
            <a:lvl2pPr marL="742950" indent="-285750">
              <a:defRPr sz="2400">
                <a:solidFill>
                  <a:schemeClr val="tx1"/>
                </a:solidFill>
                <a:latin typeface="Verdana" charset="0"/>
                <a:ea typeface="ＭＳ Ｐゴシック" charset="0"/>
              </a:defRPr>
            </a:lvl2pPr>
            <a:lvl3pPr marL="1143000" indent="-228600">
              <a:defRPr sz="2400">
                <a:solidFill>
                  <a:schemeClr val="tx1"/>
                </a:solidFill>
                <a:latin typeface="Verdana" charset="0"/>
                <a:ea typeface="ＭＳ Ｐゴシック" charset="0"/>
              </a:defRPr>
            </a:lvl3pPr>
            <a:lvl4pPr marL="1600200" indent="-228600">
              <a:defRPr sz="2400">
                <a:solidFill>
                  <a:schemeClr val="tx1"/>
                </a:solidFill>
                <a:latin typeface="Verdana" charset="0"/>
                <a:ea typeface="ＭＳ Ｐゴシック" charset="0"/>
              </a:defRPr>
            </a:lvl4pPr>
            <a:lvl5pPr marL="2057400" indent="-228600">
              <a:defRPr sz="2400">
                <a:solidFill>
                  <a:schemeClr val="tx1"/>
                </a:solidFill>
                <a:latin typeface="Verdana" charset="0"/>
                <a:ea typeface="ＭＳ Ｐゴシック" charset="0"/>
              </a:defRPr>
            </a:lvl5pPr>
            <a:lvl6pPr marL="2514600" indent="-228600" eaLnBrk="0" fontAlgn="base" hangingPunct="0">
              <a:spcBef>
                <a:spcPct val="0"/>
              </a:spcBef>
              <a:spcAft>
                <a:spcPct val="0"/>
              </a:spcAft>
              <a:defRPr sz="2400">
                <a:solidFill>
                  <a:schemeClr val="tx1"/>
                </a:solidFill>
                <a:latin typeface="Verdana" charset="0"/>
                <a:ea typeface="ＭＳ Ｐゴシック" charset="0"/>
              </a:defRPr>
            </a:lvl6pPr>
            <a:lvl7pPr marL="2971800" indent="-228600" eaLnBrk="0" fontAlgn="base" hangingPunct="0">
              <a:spcBef>
                <a:spcPct val="0"/>
              </a:spcBef>
              <a:spcAft>
                <a:spcPct val="0"/>
              </a:spcAft>
              <a:defRPr sz="2400">
                <a:solidFill>
                  <a:schemeClr val="tx1"/>
                </a:solidFill>
                <a:latin typeface="Verdana" charset="0"/>
                <a:ea typeface="ＭＳ Ｐゴシック" charset="0"/>
              </a:defRPr>
            </a:lvl7pPr>
            <a:lvl8pPr marL="3429000" indent="-228600" eaLnBrk="0" fontAlgn="base" hangingPunct="0">
              <a:spcBef>
                <a:spcPct val="0"/>
              </a:spcBef>
              <a:spcAft>
                <a:spcPct val="0"/>
              </a:spcAft>
              <a:defRPr sz="2400">
                <a:solidFill>
                  <a:schemeClr val="tx1"/>
                </a:solidFill>
                <a:latin typeface="Verdana" charset="0"/>
                <a:ea typeface="ＭＳ Ｐゴシック" charset="0"/>
              </a:defRPr>
            </a:lvl8pPr>
            <a:lvl9pPr marL="3886200" indent="-228600" eaLnBrk="0" fontAlgn="base" hangingPunct="0">
              <a:spcBef>
                <a:spcPct val="0"/>
              </a:spcBef>
              <a:spcAft>
                <a:spcPct val="0"/>
              </a:spcAft>
              <a:defRPr sz="2400">
                <a:solidFill>
                  <a:schemeClr val="tx1"/>
                </a:solidFill>
                <a:latin typeface="Verdana" charset="0"/>
                <a:ea typeface="ＭＳ Ｐゴシック" charset="0"/>
              </a:defRPr>
            </a:lvl9pPr>
          </a:lstStyle>
          <a:p>
            <a:fld id="{A167BE9A-8B5D-7243-B4CF-7851408A0765}" type="slidenum">
              <a:rPr lang="en-US" sz="1200">
                <a:latin typeface="Arial" charset="0"/>
              </a:rPr>
              <a:pPr/>
              <a:t>68</a:t>
            </a:fld>
            <a:endParaRPr lang="en-US" sz="1200">
              <a:latin typeface="Arial" charset="0"/>
            </a:endParaRPr>
          </a:p>
        </p:txBody>
      </p:sp>
      <p:sp>
        <p:nvSpPr>
          <p:cNvPr id="132098" name="Rectangle 2"/>
          <p:cNvSpPr>
            <a:spLocks noGrp="1" noRot="1" noChangeAspect="1" noChangeArrowheads="1" noTextEdit="1"/>
          </p:cNvSpPr>
          <p:nvPr>
            <p:ph type="sldImg"/>
          </p:nvPr>
        </p:nvSpPr>
        <p:spPr>
          <a:ln/>
        </p:spPr>
      </p:sp>
      <p:sp>
        <p:nvSpPr>
          <p:cNvPr id="132099"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AU"/>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Verdana" charset="0"/>
                <a:ea typeface="ＭＳ Ｐゴシック" charset="0"/>
                <a:cs typeface="ＭＳ Ｐゴシック" charset="0"/>
              </a:defRPr>
            </a:lvl1pPr>
            <a:lvl2pPr marL="742950" indent="-285750">
              <a:defRPr sz="2400">
                <a:solidFill>
                  <a:schemeClr val="tx1"/>
                </a:solidFill>
                <a:latin typeface="Verdana" charset="0"/>
                <a:ea typeface="ＭＳ Ｐゴシック" charset="0"/>
              </a:defRPr>
            </a:lvl2pPr>
            <a:lvl3pPr marL="1143000" indent="-228600">
              <a:defRPr sz="2400">
                <a:solidFill>
                  <a:schemeClr val="tx1"/>
                </a:solidFill>
                <a:latin typeface="Verdana" charset="0"/>
                <a:ea typeface="ＭＳ Ｐゴシック" charset="0"/>
              </a:defRPr>
            </a:lvl3pPr>
            <a:lvl4pPr marL="1600200" indent="-228600">
              <a:defRPr sz="2400">
                <a:solidFill>
                  <a:schemeClr val="tx1"/>
                </a:solidFill>
                <a:latin typeface="Verdana" charset="0"/>
                <a:ea typeface="ＭＳ Ｐゴシック" charset="0"/>
              </a:defRPr>
            </a:lvl4pPr>
            <a:lvl5pPr marL="2057400" indent="-228600">
              <a:defRPr sz="2400">
                <a:solidFill>
                  <a:schemeClr val="tx1"/>
                </a:solidFill>
                <a:latin typeface="Verdana" charset="0"/>
                <a:ea typeface="ＭＳ Ｐゴシック" charset="0"/>
              </a:defRPr>
            </a:lvl5pPr>
            <a:lvl6pPr marL="2514600" indent="-228600" eaLnBrk="0" fontAlgn="base" hangingPunct="0">
              <a:spcBef>
                <a:spcPct val="0"/>
              </a:spcBef>
              <a:spcAft>
                <a:spcPct val="0"/>
              </a:spcAft>
              <a:defRPr sz="2400">
                <a:solidFill>
                  <a:schemeClr val="tx1"/>
                </a:solidFill>
                <a:latin typeface="Verdana" charset="0"/>
                <a:ea typeface="ＭＳ Ｐゴシック" charset="0"/>
              </a:defRPr>
            </a:lvl6pPr>
            <a:lvl7pPr marL="2971800" indent="-228600" eaLnBrk="0" fontAlgn="base" hangingPunct="0">
              <a:spcBef>
                <a:spcPct val="0"/>
              </a:spcBef>
              <a:spcAft>
                <a:spcPct val="0"/>
              </a:spcAft>
              <a:defRPr sz="2400">
                <a:solidFill>
                  <a:schemeClr val="tx1"/>
                </a:solidFill>
                <a:latin typeface="Verdana" charset="0"/>
                <a:ea typeface="ＭＳ Ｐゴシック" charset="0"/>
              </a:defRPr>
            </a:lvl7pPr>
            <a:lvl8pPr marL="3429000" indent="-228600" eaLnBrk="0" fontAlgn="base" hangingPunct="0">
              <a:spcBef>
                <a:spcPct val="0"/>
              </a:spcBef>
              <a:spcAft>
                <a:spcPct val="0"/>
              </a:spcAft>
              <a:defRPr sz="2400">
                <a:solidFill>
                  <a:schemeClr val="tx1"/>
                </a:solidFill>
                <a:latin typeface="Verdana" charset="0"/>
                <a:ea typeface="ＭＳ Ｐゴシック" charset="0"/>
              </a:defRPr>
            </a:lvl8pPr>
            <a:lvl9pPr marL="3886200" indent="-228600" eaLnBrk="0" fontAlgn="base" hangingPunct="0">
              <a:spcBef>
                <a:spcPct val="0"/>
              </a:spcBef>
              <a:spcAft>
                <a:spcPct val="0"/>
              </a:spcAft>
              <a:defRPr sz="2400">
                <a:solidFill>
                  <a:schemeClr val="tx1"/>
                </a:solidFill>
                <a:latin typeface="Verdana" charset="0"/>
                <a:ea typeface="ＭＳ Ｐゴシック" charset="0"/>
              </a:defRPr>
            </a:lvl9pPr>
          </a:lstStyle>
          <a:p>
            <a:fld id="{2CA44E17-5A6D-6846-B130-B28D72ED2C47}" type="slidenum">
              <a:rPr lang="en-US" sz="1200">
                <a:latin typeface="Arial" charset="0"/>
              </a:rPr>
              <a:pPr/>
              <a:t>9</a:t>
            </a:fld>
            <a:endParaRPr lang="en-US" sz="1200">
              <a:latin typeface="Arial" charset="0"/>
            </a:endParaRPr>
          </a:p>
        </p:txBody>
      </p:sp>
      <p:sp>
        <p:nvSpPr>
          <p:cNvPr id="30722" name="Rectangle 2"/>
          <p:cNvSpPr>
            <a:spLocks noGrp="1" noRot="1" noChangeAspect="1" noChangeArrowheads="1" noTextEdit="1"/>
          </p:cNvSpPr>
          <p:nvPr>
            <p:ph type="sldImg"/>
          </p:nvPr>
        </p:nvSpPr>
        <p:spPr>
          <a:ln/>
        </p:spPr>
      </p:sp>
      <p:sp>
        <p:nvSpPr>
          <p:cNvPr id="30723"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AU"/>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5"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Verdana" charset="0"/>
                <a:ea typeface="ＭＳ Ｐゴシック" charset="0"/>
                <a:cs typeface="ＭＳ Ｐゴシック" charset="0"/>
              </a:defRPr>
            </a:lvl1pPr>
            <a:lvl2pPr marL="742950" indent="-285750">
              <a:defRPr sz="2400">
                <a:solidFill>
                  <a:schemeClr val="tx1"/>
                </a:solidFill>
                <a:latin typeface="Verdana" charset="0"/>
                <a:ea typeface="ＭＳ Ｐゴシック" charset="0"/>
              </a:defRPr>
            </a:lvl2pPr>
            <a:lvl3pPr marL="1143000" indent="-228600">
              <a:defRPr sz="2400">
                <a:solidFill>
                  <a:schemeClr val="tx1"/>
                </a:solidFill>
                <a:latin typeface="Verdana" charset="0"/>
                <a:ea typeface="ＭＳ Ｐゴシック" charset="0"/>
              </a:defRPr>
            </a:lvl3pPr>
            <a:lvl4pPr marL="1600200" indent="-228600">
              <a:defRPr sz="2400">
                <a:solidFill>
                  <a:schemeClr val="tx1"/>
                </a:solidFill>
                <a:latin typeface="Verdana" charset="0"/>
                <a:ea typeface="ＭＳ Ｐゴシック" charset="0"/>
              </a:defRPr>
            </a:lvl4pPr>
            <a:lvl5pPr marL="2057400" indent="-228600">
              <a:defRPr sz="2400">
                <a:solidFill>
                  <a:schemeClr val="tx1"/>
                </a:solidFill>
                <a:latin typeface="Verdana" charset="0"/>
                <a:ea typeface="ＭＳ Ｐゴシック" charset="0"/>
              </a:defRPr>
            </a:lvl5pPr>
            <a:lvl6pPr marL="2514600" indent="-228600" eaLnBrk="0" fontAlgn="base" hangingPunct="0">
              <a:spcBef>
                <a:spcPct val="0"/>
              </a:spcBef>
              <a:spcAft>
                <a:spcPct val="0"/>
              </a:spcAft>
              <a:defRPr sz="2400">
                <a:solidFill>
                  <a:schemeClr val="tx1"/>
                </a:solidFill>
                <a:latin typeface="Verdana" charset="0"/>
                <a:ea typeface="ＭＳ Ｐゴシック" charset="0"/>
              </a:defRPr>
            </a:lvl6pPr>
            <a:lvl7pPr marL="2971800" indent="-228600" eaLnBrk="0" fontAlgn="base" hangingPunct="0">
              <a:spcBef>
                <a:spcPct val="0"/>
              </a:spcBef>
              <a:spcAft>
                <a:spcPct val="0"/>
              </a:spcAft>
              <a:defRPr sz="2400">
                <a:solidFill>
                  <a:schemeClr val="tx1"/>
                </a:solidFill>
                <a:latin typeface="Verdana" charset="0"/>
                <a:ea typeface="ＭＳ Ｐゴシック" charset="0"/>
              </a:defRPr>
            </a:lvl7pPr>
            <a:lvl8pPr marL="3429000" indent="-228600" eaLnBrk="0" fontAlgn="base" hangingPunct="0">
              <a:spcBef>
                <a:spcPct val="0"/>
              </a:spcBef>
              <a:spcAft>
                <a:spcPct val="0"/>
              </a:spcAft>
              <a:defRPr sz="2400">
                <a:solidFill>
                  <a:schemeClr val="tx1"/>
                </a:solidFill>
                <a:latin typeface="Verdana" charset="0"/>
                <a:ea typeface="ＭＳ Ｐゴシック" charset="0"/>
              </a:defRPr>
            </a:lvl8pPr>
            <a:lvl9pPr marL="3886200" indent="-228600" eaLnBrk="0" fontAlgn="base" hangingPunct="0">
              <a:spcBef>
                <a:spcPct val="0"/>
              </a:spcBef>
              <a:spcAft>
                <a:spcPct val="0"/>
              </a:spcAft>
              <a:defRPr sz="2400">
                <a:solidFill>
                  <a:schemeClr val="tx1"/>
                </a:solidFill>
                <a:latin typeface="Verdana" charset="0"/>
                <a:ea typeface="ＭＳ Ｐゴシック" charset="0"/>
              </a:defRPr>
            </a:lvl9pPr>
          </a:lstStyle>
          <a:p>
            <a:fld id="{DB6266E1-0057-AF42-86C0-FF7F1AE27936}" type="slidenum">
              <a:rPr lang="en-US" sz="1200">
                <a:latin typeface="Arial" charset="0"/>
              </a:rPr>
              <a:pPr/>
              <a:t>69</a:t>
            </a:fld>
            <a:endParaRPr lang="en-US" sz="1200">
              <a:latin typeface="Arial" charset="0"/>
            </a:endParaRPr>
          </a:p>
        </p:txBody>
      </p:sp>
      <p:sp>
        <p:nvSpPr>
          <p:cNvPr id="134146" name="Rectangle 2"/>
          <p:cNvSpPr>
            <a:spLocks noGrp="1" noRot="1" noChangeAspect="1" noChangeArrowheads="1" noTextEdit="1"/>
          </p:cNvSpPr>
          <p:nvPr>
            <p:ph type="sldImg"/>
          </p:nvPr>
        </p:nvSpPr>
        <p:spPr>
          <a:ln/>
        </p:spPr>
      </p:sp>
      <p:sp>
        <p:nvSpPr>
          <p:cNvPr id="134147"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AU"/>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Verdana" charset="0"/>
                <a:ea typeface="ＭＳ Ｐゴシック" charset="0"/>
                <a:cs typeface="ＭＳ Ｐゴシック" charset="0"/>
              </a:defRPr>
            </a:lvl1pPr>
            <a:lvl2pPr marL="742950" indent="-285750">
              <a:defRPr sz="2400">
                <a:solidFill>
                  <a:schemeClr val="tx1"/>
                </a:solidFill>
                <a:latin typeface="Verdana" charset="0"/>
                <a:ea typeface="ＭＳ Ｐゴシック" charset="0"/>
              </a:defRPr>
            </a:lvl2pPr>
            <a:lvl3pPr marL="1143000" indent="-228600">
              <a:defRPr sz="2400">
                <a:solidFill>
                  <a:schemeClr val="tx1"/>
                </a:solidFill>
                <a:latin typeface="Verdana" charset="0"/>
                <a:ea typeface="ＭＳ Ｐゴシック" charset="0"/>
              </a:defRPr>
            </a:lvl3pPr>
            <a:lvl4pPr marL="1600200" indent="-228600">
              <a:defRPr sz="2400">
                <a:solidFill>
                  <a:schemeClr val="tx1"/>
                </a:solidFill>
                <a:latin typeface="Verdana" charset="0"/>
                <a:ea typeface="ＭＳ Ｐゴシック" charset="0"/>
              </a:defRPr>
            </a:lvl4pPr>
            <a:lvl5pPr marL="2057400" indent="-228600">
              <a:defRPr sz="2400">
                <a:solidFill>
                  <a:schemeClr val="tx1"/>
                </a:solidFill>
                <a:latin typeface="Verdana" charset="0"/>
                <a:ea typeface="ＭＳ Ｐゴシック" charset="0"/>
              </a:defRPr>
            </a:lvl5pPr>
            <a:lvl6pPr marL="2514600" indent="-228600" eaLnBrk="0" fontAlgn="base" hangingPunct="0">
              <a:spcBef>
                <a:spcPct val="0"/>
              </a:spcBef>
              <a:spcAft>
                <a:spcPct val="0"/>
              </a:spcAft>
              <a:defRPr sz="2400">
                <a:solidFill>
                  <a:schemeClr val="tx1"/>
                </a:solidFill>
                <a:latin typeface="Verdana" charset="0"/>
                <a:ea typeface="ＭＳ Ｐゴシック" charset="0"/>
              </a:defRPr>
            </a:lvl6pPr>
            <a:lvl7pPr marL="2971800" indent="-228600" eaLnBrk="0" fontAlgn="base" hangingPunct="0">
              <a:spcBef>
                <a:spcPct val="0"/>
              </a:spcBef>
              <a:spcAft>
                <a:spcPct val="0"/>
              </a:spcAft>
              <a:defRPr sz="2400">
                <a:solidFill>
                  <a:schemeClr val="tx1"/>
                </a:solidFill>
                <a:latin typeface="Verdana" charset="0"/>
                <a:ea typeface="ＭＳ Ｐゴシック" charset="0"/>
              </a:defRPr>
            </a:lvl7pPr>
            <a:lvl8pPr marL="3429000" indent="-228600" eaLnBrk="0" fontAlgn="base" hangingPunct="0">
              <a:spcBef>
                <a:spcPct val="0"/>
              </a:spcBef>
              <a:spcAft>
                <a:spcPct val="0"/>
              </a:spcAft>
              <a:defRPr sz="2400">
                <a:solidFill>
                  <a:schemeClr val="tx1"/>
                </a:solidFill>
                <a:latin typeface="Verdana" charset="0"/>
                <a:ea typeface="ＭＳ Ｐゴシック" charset="0"/>
              </a:defRPr>
            </a:lvl8pPr>
            <a:lvl9pPr marL="3886200" indent="-228600" eaLnBrk="0" fontAlgn="base" hangingPunct="0">
              <a:spcBef>
                <a:spcPct val="0"/>
              </a:spcBef>
              <a:spcAft>
                <a:spcPct val="0"/>
              </a:spcAft>
              <a:defRPr sz="2400">
                <a:solidFill>
                  <a:schemeClr val="tx1"/>
                </a:solidFill>
                <a:latin typeface="Verdana" charset="0"/>
                <a:ea typeface="ＭＳ Ｐゴシック" charset="0"/>
              </a:defRPr>
            </a:lvl9pPr>
          </a:lstStyle>
          <a:p>
            <a:fld id="{73D0D91B-DA8E-A24E-B561-6D53650424CE}" type="slidenum">
              <a:rPr lang="en-US" sz="1200">
                <a:latin typeface="Arial" charset="0"/>
              </a:rPr>
              <a:pPr/>
              <a:t>10</a:t>
            </a:fld>
            <a:endParaRPr lang="en-US" sz="1200">
              <a:latin typeface="Arial" charset="0"/>
            </a:endParaRPr>
          </a:p>
        </p:txBody>
      </p:sp>
      <p:sp>
        <p:nvSpPr>
          <p:cNvPr id="32770" name="Rectangle 2"/>
          <p:cNvSpPr>
            <a:spLocks noGrp="1" noRot="1" noChangeAspect="1" noChangeArrowheads="1" noTextEdit="1"/>
          </p:cNvSpPr>
          <p:nvPr>
            <p:ph type="sldImg"/>
          </p:nvPr>
        </p:nvSpPr>
        <p:spPr>
          <a:ln/>
        </p:spPr>
      </p:sp>
      <p:sp>
        <p:nvSpPr>
          <p:cNvPr id="32771"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AU"/>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Verdana" charset="0"/>
                <a:ea typeface="ＭＳ Ｐゴシック" charset="0"/>
                <a:cs typeface="ＭＳ Ｐゴシック" charset="0"/>
              </a:defRPr>
            </a:lvl1pPr>
            <a:lvl2pPr marL="742950" indent="-285750">
              <a:defRPr sz="2400">
                <a:solidFill>
                  <a:schemeClr val="tx1"/>
                </a:solidFill>
                <a:latin typeface="Verdana" charset="0"/>
                <a:ea typeface="ＭＳ Ｐゴシック" charset="0"/>
              </a:defRPr>
            </a:lvl2pPr>
            <a:lvl3pPr marL="1143000" indent="-228600">
              <a:defRPr sz="2400">
                <a:solidFill>
                  <a:schemeClr val="tx1"/>
                </a:solidFill>
                <a:latin typeface="Verdana" charset="0"/>
                <a:ea typeface="ＭＳ Ｐゴシック" charset="0"/>
              </a:defRPr>
            </a:lvl3pPr>
            <a:lvl4pPr marL="1600200" indent="-228600">
              <a:defRPr sz="2400">
                <a:solidFill>
                  <a:schemeClr val="tx1"/>
                </a:solidFill>
                <a:latin typeface="Verdana" charset="0"/>
                <a:ea typeface="ＭＳ Ｐゴシック" charset="0"/>
              </a:defRPr>
            </a:lvl4pPr>
            <a:lvl5pPr marL="2057400" indent="-228600">
              <a:defRPr sz="2400">
                <a:solidFill>
                  <a:schemeClr val="tx1"/>
                </a:solidFill>
                <a:latin typeface="Verdana" charset="0"/>
                <a:ea typeface="ＭＳ Ｐゴシック" charset="0"/>
              </a:defRPr>
            </a:lvl5pPr>
            <a:lvl6pPr marL="2514600" indent="-228600" eaLnBrk="0" fontAlgn="base" hangingPunct="0">
              <a:spcBef>
                <a:spcPct val="0"/>
              </a:spcBef>
              <a:spcAft>
                <a:spcPct val="0"/>
              </a:spcAft>
              <a:defRPr sz="2400">
                <a:solidFill>
                  <a:schemeClr val="tx1"/>
                </a:solidFill>
                <a:latin typeface="Verdana" charset="0"/>
                <a:ea typeface="ＭＳ Ｐゴシック" charset="0"/>
              </a:defRPr>
            </a:lvl6pPr>
            <a:lvl7pPr marL="2971800" indent="-228600" eaLnBrk="0" fontAlgn="base" hangingPunct="0">
              <a:spcBef>
                <a:spcPct val="0"/>
              </a:spcBef>
              <a:spcAft>
                <a:spcPct val="0"/>
              </a:spcAft>
              <a:defRPr sz="2400">
                <a:solidFill>
                  <a:schemeClr val="tx1"/>
                </a:solidFill>
                <a:latin typeface="Verdana" charset="0"/>
                <a:ea typeface="ＭＳ Ｐゴシック" charset="0"/>
              </a:defRPr>
            </a:lvl7pPr>
            <a:lvl8pPr marL="3429000" indent="-228600" eaLnBrk="0" fontAlgn="base" hangingPunct="0">
              <a:spcBef>
                <a:spcPct val="0"/>
              </a:spcBef>
              <a:spcAft>
                <a:spcPct val="0"/>
              </a:spcAft>
              <a:defRPr sz="2400">
                <a:solidFill>
                  <a:schemeClr val="tx1"/>
                </a:solidFill>
                <a:latin typeface="Verdana" charset="0"/>
                <a:ea typeface="ＭＳ Ｐゴシック" charset="0"/>
              </a:defRPr>
            </a:lvl8pPr>
            <a:lvl9pPr marL="3886200" indent="-228600" eaLnBrk="0" fontAlgn="base" hangingPunct="0">
              <a:spcBef>
                <a:spcPct val="0"/>
              </a:spcBef>
              <a:spcAft>
                <a:spcPct val="0"/>
              </a:spcAft>
              <a:defRPr sz="2400">
                <a:solidFill>
                  <a:schemeClr val="tx1"/>
                </a:solidFill>
                <a:latin typeface="Verdana" charset="0"/>
                <a:ea typeface="ＭＳ Ｐゴシック" charset="0"/>
              </a:defRPr>
            </a:lvl9pPr>
          </a:lstStyle>
          <a:p>
            <a:fld id="{ECB29CBE-7C02-6045-A533-791161E7592A}" type="slidenum">
              <a:rPr lang="en-US" sz="1200">
                <a:latin typeface="Arial" charset="0"/>
              </a:rPr>
              <a:pPr/>
              <a:t>12</a:t>
            </a:fld>
            <a:endParaRPr lang="en-US" sz="1200">
              <a:latin typeface="Arial" charset="0"/>
            </a:endParaRPr>
          </a:p>
        </p:txBody>
      </p:sp>
      <p:sp>
        <p:nvSpPr>
          <p:cNvPr id="62466" name="Rectangle 2"/>
          <p:cNvSpPr>
            <a:spLocks noGrp="1" noRot="1" noChangeAspect="1" noChangeArrowheads="1" noTextEdit="1"/>
          </p:cNvSpPr>
          <p:nvPr>
            <p:ph type="sldImg"/>
          </p:nvPr>
        </p:nvSpPr>
        <p:spPr>
          <a:ln/>
        </p:spPr>
      </p:sp>
      <p:sp>
        <p:nvSpPr>
          <p:cNvPr id="62467"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buFontTx/>
              <a:buChar char="-"/>
            </a:pPr>
            <a:r>
              <a:rPr lang="en-AU"/>
              <a:t>Ra đời năm 1946</a:t>
            </a:r>
          </a:p>
          <a:p>
            <a:pPr eaLnBrk="1" hangingPunct="1">
              <a:buFontTx/>
              <a:buChar char="-"/>
            </a:pPr>
            <a:r>
              <a:rPr lang="en-AU"/>
              <a:t>Sử dụng bóng đèn điện tử, gồm 18000 đèn điện tử, 1500 rơle, nặng 30 tấn</a:t>
            </a:r>
          </a:p>
          <a:p>
            <a:pPr eaLnBrk="1" hangingPunct="1">
              <a:buFontTx/>
              <a:buChar char="-"/>
            </a:pPr>
            <a:r>
              <a:rPr lang="en-AU"/>
              <a:t> được lạp trình bằng cách đặt vị trí của 6000 chuyển mạch , mỗi cái có nhiều vị trí và nối vô số ổ cắm với  1 rừng đầu cắm</a:t>
            </a:r>
          </a:p>
          <a:p>
            <a:pPr eaLnBrk="1" hangingPunct="1">
              <a:buFontTx/>
              <a:buChar char="-"/>
            </a:pPr>
            <a:r>
              <a:rPr lang="en-AU"/>
              <a:t>Xử lý 5000 phép tính/s</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Verdana" charset="0"/>
                <a:ea typeface="ＭＳ Ｐゴシック" charset="0"/>
                <a:cs typeface="ＭＳ Ｐゴシック" charset="0"/>
              </a:defRPr>
            </a:lvl1pPr>
            <a:lvl2pPr marL="742950" indent="-285750">
              <a:defRPr sz="2400">
                <a:solidFill>
                  <a:schemeClr val="tx1"/>
                </a:solidFill>
                <a:latin typeface="Verdana" charset="0"/>
                <a:ea typeface="ＭＳ Ｐゴシック" charset="0"/>
              </a:defRPr>
            </a:lvl2pPr>
            <a:lvl3pPr marL="1143000" indent="-228600">
              <a:defRPr sz="2400">
                <a:solidFill>
                  <a:schemeClr val="tx1"/>
                </a:solidFill>
                <a:latin typeface="Verdana" charset="0"/>
                <a:ea typeface="ＭＳ Ｐゴシック" charset="0"/>
              </a:defRPr>
            </a:lvl3pPr>
            <a:lvl4pPr marL="1600200" indent="-228600">
              <a:defRPr sz="2400">
                <a:solidFill>
                  <a:schemeClr val="tx1"/>
                </a:solidFill>
                <a:latin typeface="Verdana" charset="0"/>
                <a:ea typeface="ＭＳ Ｐゴシック" charset="0"/>
              </a:defRPr>
            </a:lvl4pPr>
            <a:lvl5pPr marL="2057400" indent="-228600">
              <a:defRPr sz="2400">
                <a:solidFill>
                  <a:schemeClr val="tx1"/>
                </a:solidFill>
                <a:latin typeface="Verdana" charset="0"/>
                <a:ea typeface="ＭＳ Ｐゴシック" charset="0"/>
              </a:defRPr>
            </a:lvl5pPr>
            <a:lvl6pPr marL="2514600" indent="-228600" eaLnBrk="0" fontAlgn="base" hangingPunct="0">
              <a:spcBef>
                <a:spcPct val="0"/>
              </a:spcBef>
              <a:spcAft>
                <a:spcPct val="0"/>
              </a:spcAft>
              <a:defRPr sz="2400">
                <a:solidFill>
                  <a:schemeClr val="tx1"/>
                </a:solidFill>
                <a:latin typeface="Verdana" charset="0"/>
                <a:ea typeface="ＭＳ Ｐゴシック" charset="0"/>
              </a:defRPr>
            </a:lvl6pPr>
            <a:lvl7pPr marL="2971800" indent="-228600" eaLnBrk="0" fontAlgn="base" hangingPunct="0">
              <a:spcBef>
                <a:spcPct val="0"/>
              </a:spcBef>
              <a:spcAft>
                <a:spcPct val="0"/>
              </a:spcAft>
              <a:defRPr sz="2400">
                <a:solidFill>
                  <a:schemeClr val="tx1"/>
                </a:solidFill>
                <a:latin typeface="Verdana" charset="0"/>
                <a:ea typeface="ＭＳ Ｐゴシック" charset="0"/>
              </a:defRPr>
            </a:lvl7pPr>
            <a:lvl8pPr marL="3429000" indent="-228600" eaLnBrk="0" fontAlgn="base" hangingPunct="0">
              <a:spcBef>
                <a:spcPct val="0"/>
              </a:spcBef>
              <a:spcAft>
                <a:spcPct val="0"/>
              </a:spcAft>
              <a:defRPr sz="2400">
                <a:solidFill>
                  <a:schemeClr val="tx1"/>
                </a:solidFill>
                <a:latin typeface="Verdana" charset="0"/>
                <a:ea typeface="ＭＳ Ｐゴシック" charset="0"/>
              </a:defRPr>
            </a:lvl8pPr>
            <a:lvl9pPr marL="3886200" indent="-228600" eaLnBrk="0" fontAlgn="base" hangingPunct="0">
              <a:spcBef>
                <a:spcPct val="0"/>
              </a:spcBef>
              <a:spcAft>
                <a:spcPct val="0"/>
              </a:spcAft>
              <a:defRPr sz="2400">
                <a:solidFill>
                  <a:schemeClr val="tx1"/>
                </a:solidFill>
                <a:latin typeface="Verdana" charset="0"/>
                <a:ea typeface="ＭＳ Ｐゴシック" charset="0"/>
              </a:defRPr>
            </a:lvl9pPr>
          </a:lstStyle>
          <a:p>
            <a:fld id="{076E7E05-101B-C546-A19F-808B4382DECE}" type="slidenum">
              <a:rPr lang="en-US" sz="1200">
                <a:latin typeface="Arial" charset="0"/>
              </a:rPr>
              <a:pPr/>
              <a:t>13</a:t>
            </a:fld>
            <a:endParaRPr lang="en-US" sz="1200">
              <a:latin typeface="Arial" charset="0"/>
            </a:endParaRPr>
          </a:p>
        </p:txBody>
      </p:sp>
      <p:sp>
        <p:nvSpPr>
          <p:cNvPr id="64514" name="Rectangle 2"/>
          <p:cNvSpPr>
            <a:spLocks noGrp="1" noRot="1" noChangeAspect="1" noChangeArrowheads="1" noTextEdit="1"/>
          </p:cNvSpPr>
          <p:nvPr>
            <p:ph type="sldImg"/>
          </p:nvPr>
        </p:nvSpPr>
        <p:spPr>
          <a:ln/>
        </p:spPr>
      </p:sp>
      <p:sp>
        <p:nvSpPr>
          <p:cNvPr id="64515"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r>
              <a:rPr lang="en-US"/>
              <a:t>ENIAC, IBM models 604, 650 (drum memory), 701, 702, 704, 705, 709 (ENIAC, short for Electronic Numerical Integrator and Computer,[1] was the first large-scale, electronic, digital computer capable of being reprogrammed to solve a full range of computing problems,[2] although earlier computers had been built with some of these properties. ENIAC was designed and built to calculate artillery firing tables for the U.S. Army's Ballistics Research Laboratory. The first problems run on the ENIAC however, were related to the design of the hydrogen bomb. The contract was signed on June 5, 1943 and Project PX was constructed by the University of Pennsylvania's Moore School of Electrical Engineering from July, 1943. It was unveiled on February 14, 1946 at Penn, having cost almost $500,000. ENIAC was shut down on November 9, 1946 for a refurbishment and a memory upgrade, and was transferred to the Aberdeen Proving Ground, Maryland in 1947. There, on July 29 of that year, it was turned on and would be in continuous operation until 11:45 p.m. on October 2, 1955.) </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Verdana" charset="0"/>
                <a:ea typeface="ＭＳ Ｐゴシック" charset="0"/>
                <a:cs typeface="ＭＳ Ｐゴシック" charset="0"/>
              </a:defRPr>
            </a:lvl1pPr>
            <a:lvl2pPr marL="742950" indent="-285750">
              <a:defRPr sz="2400">
                <a:solidFill>
                  <a:schemeClr val="tx1"/>
                </a:solidFill>
                <a:latin typeface="Verdana" charset="0"/>
                <a:ea typeface="ＭＳ Ｐゴシック" charset="0"/>
              </a:defRPr>
            </a:lvl2pPr>
            <a:lvl3pPr marL="1143000" indent="-228600">
              <a:defRPr sz="2400">
                <a:solidFill>
                  <a:schemeClr val="tx1"/>
                </a:solidFill>
                <a:latin typeface="Verdana" charset="0"/>
                <a:ea typeface="ＭＳ Ｐゴシック" charset="0"/>
              </a:defRPr>
            </a:lvl3pPr>
            <a:lvl4pPr marL="1600200" indent="-228600">
              <a:defRPr sz="2400">
                <a:solidFill>
                  <a:schemeClr val="tx1"/>
                </a:solidFill>
                <a:latin typeface="Verdana" charset="0"/>
                <a:ea typeface="ＭＳ Ｐゴシック" charset="0"/>
              </a:defRPr>
            </a:lvl4pPr>
            <a:lvl5pPr marL="2057400" indent="-228600">
              <a:defRPr sz="2400">
                <a:solidFill>
                  <a:schemeClr val="tx1"/>
                </a:solidFill>
                <a:latin typeface="Verdana" charset="0"/>
                <a:ea typeface="ＭＳ Ｐゴシック" charset="0"/>
              </a:defRPr>
            </a:lvl5pPr>
            <a:lvl6pPr marL="2514600" indent="-228600" eaLnBrk="0" fontAlgn="base" hangingPunct="0">
              <a:spcBef>
                <a:spcPct val="0"/>
              </a:spcBef>
              <a:spcAft>
                <a:spcPct val="0"/>
              </a:spcAft>
              <a:defRPr sz="2400">
                <a:solidFill>
                  <a:schemeClr val="tx1"/>
                </a:solidFill>
                <a:latin typeface="Verdana" charset="0"/>
                <a:ea typeface="ＭＳ Ｐゴシック" charset="0"/>
              </a:defRPr>
            </a:lvl6pPr>
            <a:lvl7pPr marL="2971800" indent="-228600" eaLnBrk="0" fontAlgn="base" hangingPunct="0">
              <a:spcBef>
                <a:spcPct val="0"/>
              </a:spcBef>
              <a:spcAft>
                <a:spcPct val="0"/>
              </a:spcAft>
              <a:defRPr sz="2400">
                <a:solidFill>
                  <a:schemeClr val="tx1"/>
                </a:solidFill>
                <a:latin typeface="Verdana" charset="0"/>
                <a:ea typeface="ＭＳ Ｐゴシック" charset="0"/>
              </a:defRPr>
            </a:lvl7pPr>
            <a:lvl8pPr marL="3429000" indent="-228600" eaLnBrk="0" fontAlgn="base" hangingPunct="0">
              <a:spcBef>
                <a:spcPct val="0"/>
              </a:spcBef>
              <a:spcAft>
                <a:spcPct val="0"/>
              </a:spcAft>
              <a:defRPr sz="2400">
                <a:solidFill>
                  <a:schemeClr val="tx1"/>
                </a:solidFill>
                <a:latin typeface="Verdana" charset="0"/>
                <a:ea typeface="ＭＳ Ｐゴシック" charset="0"/>
              </a:defRPr>
            </a:lvl8pPr>
            <a:lvl9pPr marL="3886200" indent="-228600" eaLnBrk="0" fontAlgn="base" hangingPunct="0">
              <a:spcBef>
                <a:spcPct val="0"/>
              </a:spcBef>
              <a:spcAft>
                <a:spcPct val="0"/>
              </a:spcAft>
              <a:defRPr sz="2400">
                <a:solidFill>
                  <a:schemeClr val="tx1"/>
                </a:solidFill>
                <a:latin typeface="Verdana" charset="0"/>
                <a:ea typeface="ＭＳ Ｐゴシック" charset="0"/>
              </a:defRPr>
            </a:lvl9pPr>
          </a:lstStyle>
          <a:p>
            <a:fld id="{449FE02E-7776-2E49-95A0-3C330602F09E}" type="slidenum">
              <a:rPr lang="en-US" sz="1200">
                <a:latin typeface="Arial" charset="0"/>
              </a:rPr>
              <a:pPr/>
              <a:t>14</a:t>
            </a:fld>
            <a:endParaRPr lang="en-US" sz="1200">
              <a:latin typeface="Arial" charset="0"/>
            </a:endParaRPr>
          </a:p>
        </p:txBody>
      </p:sp>
      <p:sp>
        <p:nvSpPr>
          <p:cNvPr id="66562" name="Rectangle 2"/>
          <p:cNvSpPr>
            <a:spLocks noGrp="1" noRot="1" noChangeAspect="1" noChangeArrowheads="1" noTextEdit="1"/>
          </p:cNvSpPr>
          <p:nvPr>
            <p:ph type="sldImg"/>
          </p:nvPr>
        </p:nvSpPr>
        <p:spPr>
          <a:ln/>
        </p:spPr>
      </p:sp>
      <p:sp>
        <p:nvSpPr>
          <p:cNvPr id="66563"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r>
              <a:rPr lang="en-AU"/>
              <a:t>- Máy UNIVAC đầu tiên được đưa tới Mỹ vào năm 1951, đầu tiên có giá 159 000$ và sau đó UNIVAC I tăng tới hơn 1 tr $</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4" name="Group 7"/>
          <p:cNvGrpSpPr>
            <a:grpSpLocks/>
          </p:cNvGrpSpPr>
          <p:nvPr/>
        </p:nvGrpSpPr>
        <p:grpSpPr bwMode="auto">
          <a:xfrm>
            <a:off x="228600" y="2889250"/>
            <a:ext cx="8610600" cy="201613"/>
            <a:chOff x="144" y="1680"/>
            <a:chExt cx="5424" cy="144"/>
          </a:xfrm>
        </p:grpSpPr>
        <p:sp>
          <p:nvSpPr>
            <p:cNvPr id="5" name="Rectangle 8"/>
            <p:cNvSpPr>
              <a:spLocks noChangeArrowheads="1"/>
            </p:cNvSpPr>
            <p:nvPr userDrawn="1"/>
          </p:nvSpPr>
          <p:spPr bwMode="auto">
            <a:xfrm>
              <a:off x="144" y="1680"/>
              <a:ext cx="1808" cy="144"/>
            </a:xfrm>
            <a:prstGeom prst="rect">
              <a:avLst/>
            </a:prstGeom>
            <a:solidFill>
              <a:schemeClr val="bg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a:defRPr/>
              </a:pPr>
              <a:endParaRPr lang="en-US" altLang="en-US">
                <a:ea typeface="+mn-ea"/>
                <a:cs typeface="+mn-cs"/>
              </a:endParaRPr>
            </a:p>
          </p:txBody>
        </p:sp>
        <p:sp>
          <p:nvSpPr>
            <p:cNvPr id="6" name="Rectangle 9"/>
            <p:cNvSpPr>
              <a:spLocks noChangeArrowheads="1"/>
            </p:cNvSpPr>
            <p:nvPr userDrawn="1"/>
          </p:nvSpPr>
          <p:spPr bwMode="auto">
            <a:xfrm>
              <a:off x="1952" y="1680"/>
              <a:ext cx="1808" cy="144"/>
            </a:xfrm>
            <a:prstGeom prst="rect">
              <a:avLst/>
            </a:prstGeom>
            <a:solidFill>
              <a:schemeClr val="accent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a:defRPr/>
              </a:pPr>
              <a:endParaRPr lang="en-US" altLang="en-US">
                <a:ea typeface="+mn-ea"/>
                <a:cs typeface="+mn-cs"/>
              </a:endParaRPr>
            </a:p>
          </p:txBody>
        </p:sp>
        <p:sp>
          <p:nvSpPr>
            <p:cNvPr id="7" name="Rectangle 10"/>
            <p:cNvSpPr>
              <a:spLocks noChangeArrowheads="1"/>
            </p:cNvSpPr>
            <p:nvPr userDrawn="1"/>
          </p:nvSpPr>
          <p:spPr bwMode="auto">
            <a:xfrm>
              <a:off x="3760" y="1680"/>
              <a:ext cx="1808" cy="144"/>
            </a:xfrm>
            <a:prstGeom prst="rect">
              <a:avLst/>
            </a:prstGeom>
            <a:solidFill>
              <a:schemeClr val="tx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a:defRPr/>
              </a:pPr>
              <a:endParaRPr lang="en-US" altLang="en-US">
                <a:ea typeface="+mn-ea"/>
                <a:cs typeface="+mn-cs"/>
              </a:endParaRPr>
            </a:p>
          </p:txBody>
        </p:sp>
      </p:grpSp>
      <p:sp>
        <p:nvSpPr>
          <p:cNvPr id="40962" name="Rectangle 2"/>
          <p:cNvSpPr>
            <a:spLocks noGrp="1" noChangeArrowheads="1"/>
          </p:cNvSpPr>
          <p:nvPr>
            <p:ph type="ctrTitle"/>
          </p:nvPr>
        </p:nvSpPr>
        <p:spPr>
          <a:xfrm>
            <a:off x="685800" y="685800"/>
            <a:ext cx="7772400" cy="2127250"/>
          </a:xfrm>
        </p:spPr>
        <p:txBody>
          <a:bodyPr/>
          <a:lstStyle>
            <a:lvl1pPr algn="ctr">
              <a:defRPr sz="5800"/>
            </a:lvl1pPr>
          </a:lstStyle>
          <a:p>
            <a:r>
              <a:rPr lang="en-US"/>
              <a:t>Click to edit Master title style</a:t>
            </a:r>
          </a:p>
        </p:txBody>
      </p:sp>
      <p:sp>
        <p:nvSpPr>
          <p:cNvPr id="40963" name="Rectangle 3"/>
          <p:cNvSpPr>
            <a:spLocks noGrp="1" noChangeArrowheads="1"/>
          </p:cNvSpPr>
          <p:nvPr>
            <p:ph type="subTitle" idx="1"/>
          </p:nvPr>
        </p:nvSpPr>
        <p:spPr>
          <a:xfrm>
            <a:off x="1371600" y="3270250"/>
            <a:ext cx="6400800" cy="2209800"/>
          </a:xfrm>
        </p:spPr>
        <p:txBody>
          <a:bodyPr/>
          <a:lstStyle>
            <a:lvl1pPr marL="0" indent="0" algn="ctr">
              <a:buFont typeface="Wingdings" pitchFamily="2" charset="2"/>
              <a:buNone/>
              <a:defRPr sz="3000"/>
            </a:lvl1pPr>
          </a:lstStyle>
          <a:p>
            <a:r>
              <a:rPr lang="en-US"/>
              <a:t>Click to edit Master subtitle style</a:t>
            </a:r>
          </a:p>
        </p:txBody>
      </p:sp>
      <p:sp>
        <p:nvSpPr>
          <p:cNvPr id="8" name="Rectangle 4"/>
          <p:cNvSpPr>
            <a:spLocks noGrp="1" noChangeArrowheads="1"/>
          </p:cNvSpPr>
          <p:nvPr>
            <p:ph type="dt" sz="half" idx="10"/>
          </p:nvPr>
        </p:nvSpPr>
        <p:spPr/>
        <p:txBody>
          <a:bodyPr/>
          <a:lstStyle>
            <a:lvl1pPr>
              <a:defRPr/>
            </a:lvl1pPr>
          </a:lstStyle>
          <a:p>
            <a:pPr>
              <a:defRPr/>
            </a:pPr>
            <a:r>
              <a:rPr lang="en-US"/>
              <a:t>Fall 2009</a:t>
            </a:r>
          </a:p>
        </p:txBody>
      </p:sp>
      <p:sp>
        <p:nvSpPr>
          <p:cNvPr id="9" name="Rectangle 5"/>
          <p:cNvSpPr>
            <a:spLocks noGrp="1" noChangeArrowheads="1"/>
          </p:cNvSpPr>
          <p:nvPr>
            <p:ph type="ftr" sz="quarter" idx="11"/>
          </p:nvPr>
        </p:nvSpPr>
        <p:spPr/>
        <p:txBody>
          <a:bodyPr/>
          <a:lstStyle>
            <a:lvl1pPr>
              <a:defRPr/>
            </a:lvl1pPr>
          </a:lstStyle>
          <a:p>
            <a:pPr>
              <a:defRPr/>
            </a:pPr>
            <a:r>
              <a:rPr lang="en-US"/>
              <a:t>Computer Architecture - Introduction</a:t>
            </a:r>
          </a:p>
        </p:txBody>
      </p:sp>
      <p:sp>
        <p:nvSpPr>
          <p:cNvPr id="10" name="Rectangle 6"/>
          <p:cNvSpPr>
            <a:spLocks noGrp="1" noChangeArrowheads="1"/>
          </p:cNvSpPr>
          <p:nvPr>
            <p:ph type="sldNum" sz="quarter" idx="12"/>
          </p:nvPr>
        </p:nvSpPr>
        <p:spPr/>
        <p:txBody>
          <a:bodyPr/>
          <a:lstStyle>
            <a:lvl1pPr>
              <a:defRPr/>
            </a:lvl1pPr>
          </a:lstStyle>
          <a:p>
            <a:pPr>
              <a:defRPr/>
            </a:pPr>
            <a:fld id="{B9A6B7EC-DB50-4445-A453-499D8877F040}" type="slidenum">
              <a:rPr lang="en-US"/>
              <a:pPr>
                <a:defRPr/>
              </a:pPr>
              <a:t>‹#›</a:t>
            </a:fld>
            <a:endParaRPr lang="en-US"/>
          </a:p>
        </p:txBody>
      </p:sp>
    </p:spTree>
    <p:extLst>
      <p:ext uri="{BB962C8B-B14F-4D97-AF65-F5344CB8AC3E}">
        <p14:creationId xmlns:p14="http://schemas.microsoft.com/office/powerpoint/2010/main" val="813390145"/>
      </p:ext>
    </p:extLst>
  </p:cSld>
  <p:clrMapOvr>
    <a:masterClrMapping/>
  </p:clrMapOvr>
  <p:transition>
    <p:fade thruBlk="1"/>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r>
              <a:rPr lang="en-US"/>
              <a:t>Fall 2009</a:t>
            </a:r>
          </a:p>
        </p:txBody>
      </p:sp>
      <p:sp>
        <p:nvSpPr>
          <p:cNvPr id="5" name="Rectangle 5"/>
          <p:cNvSpPr>
            <a:spLocks noGrp="1" noChangeArrowheads="1"/>
          </p:cNvSpPr>
          <p:nvPr>
            <p:ph type="ftr" sz="quarter" idx="11"/>
          </p:nvPr>
        </p:nvSpPr>
        <p:spPr>
          <a:ln/>
        </p:spPr>
        <p:txBody>
          <a:bodyPr/>
          <a:lstStyle>
            <a:lvl1pPr>
              <a:defRPr/>
            </a:lvl1pPr>
          </a:lstStyle>
          <a:p>
            <a:pPr>
              <a:defRPr/>
            </a:pPr>
            <a:r>
              <a:rPr lang="en-US"/>
              <a:t>Computer Architecture - Introduction</a:t>
            </a:r>
          </a:p>
        </p:txBody>
      </p:sp>
      <p:sp>
        <p:nvSpPr>
          <p:cNvPr id="6" name="Rectangle 6"/>
          <p:cNvSpPr>
            <a:spLocks noGrp="1" noChangeArrowheads="1"/>
          </p:cNvSpPr>
          <p:nvPr>
            <p:ph type="sldNum" sz="quarter" idx="12"/>
          </p:nvPr>
        </p:nvSpPr>
        <p:spPr>
          <a:ln/>
        </p:spPr>
        <p:txBody>
          <a:bodyPr/>
          <a:lstStyle>
            <a:lvl1pPr>
              <a:defRPr/>
            </a:lvl1pPr>
          </a:lstStyle>
          <a:p>
            <a:pPr>
              <a:defRPr/>
            </a:pPr>
            <a:fld id="{C7C1A2BA-0DD7-8949-B9C4-17C3D370B6F4}" type="slidenum">
              <a:rPr lang="en-US"/>
              <a:pPr>
                <a:defRPr/>
              </a:pPr>
              <a:t>‹#›</a:t>
            </a:fld>
            <a:endParaRPr lang="en-US"/>
          </a:p>
        </p:txBody>
      </p:sp>
    </p:spTree>
    <p:extLst>
      <p:ext uri="{BB962C8B-B14F-4D97-AF65-F5344CB8AC3E}">
        <p14:creationId xmlns:p14="http://schemas.microsoft.com/office/powerpoint/2010/main" val="2402910255"/>
      </p:ext>
    </p:extLst>
  </p:cSld>
  <p:clrMapOvr>
    <a:masterClrMapping/>
  </p:clrMapOvr>
  <p:transition>
    <p:fade thruBlk="1"/>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7813"/>
            <a:ext cx="2057400" cy="585311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7813"/>
            <a:ext cx="6019800" cy="585311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r>
              <a:rPr lang="en-US"/>
              <a:t>Fall 2009</a:t>
            </a:r>
          </a:p>
        </p:txBody>
      </p:sp>
      <p:sp>
        <p:nvSpPr>
          <p:cNvPr id="5" name="Rectangle 5"/>
          <p:cNvSpPr>
            <a:spLocks noGrp="1" noChangeArrowheads="1"/>
          </p:cNvSpPr>
          <p:nvPr>
            <p:ph type="ftr" sz="quarter" idx="11"/>
          </p:nvPr>
        </p:nvSpPr>
        <p:spPr>
          <a:ln/>
        </p:spPr>
        <p:txBody>
          <a:bodyPr/>
          <a:lstStyle>
            <a:lvl1pPr>
              <a:defRPr/>
            </a:lvl1pPr>
          </a:lstStyle>
          <a:p>
            <a:pPr>
              <a:defRPr/>
            </a:pPr>
            <a:r>
              <a:rPr lang="en-US"/>
              <a:t>Computer Architecture - Introduction</a:t>
            </a:r>
          </a:p>
        </p:txBody>
      </p:sp>
      <p:sp>
        <p:nvSpPr>
          <p:cNvPr id="6" name="Rectangle 6"/>
          <p:cNvSpPr>
            <a:spLocks noGrp="1" noChangeArrowheads="1"/>
          </p:cNvSpPr>
          <p:nvPr>
            <p:ph type="sldNum" sz="quarter" idx="12"/>
          </p:nvPr>
        </p:nvSpPr>
        <p:spPr>
          <a:ln/>
        </p:spPr>
        <p:txBody>
          <a:bodyPr/>
          <a:lstStyle>
            <a:lvl1pPr>
              <a:defRPr/>
            </a:lvl1pPr>
          </a:lstStyle>
          <a:p>
            <a:pPr>
              <a:defRPr/>
            </a:pPr>
            <a:fld id="{CE2F4B1F-9579-4F4D-8A3D-BD7A83DA7D8F}" type="slidenum">
              <a:rPr lang="en-US"/>
              <a:pPr>
                <a:defRPr/>
              </a:pPr>
              <a:t>‹#›</a:t>
            </a:fld>
            <a:endParaRPr lang="en-US"/>
          </a:p>
        </p:txBody>
      </p:sp>
    </p:spTree>
    <p:extLst>
      <p:ext uri="{BB962C8B-B14F-4D97-AF65-F5344CB8AC3E}">
        <p14:creationId xmlns:p14="http://schemas.microsoft.com/office/powerpoint/2010/main" val="633597369"/>
      </p:ext>
    </p:extLst>
  </p:cSld>
  <p:clrMapOvr>
    <a:masterClrMapping/>
  </p:clrMapOvr>
  <p:transition>
    <p:fade thruBlk="1"/>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Times New Roman" pitchFamily="18" charset="0"/>
                <a:cs typeface="Times New Roman" pitchFamily="18" charset="0"/>
              </a:defRPr>
            </a:lvl1pPr>
          </a:lstStyle>
          <a:p>
            <a:r>
              <a:rPr lang="en-US" dirty="0"/>
              <a:t>Click to edit Master title style</a:t>
            </a:r>
          </a:p>
        </p:txBody>
      </p:sp>
      <p:sp>
        <p:nvSpPr>
          <p:cNvPr id="3" name="Content Placeholder 2"/>
          <p:cNvSpPr>
            <a:spLocks noGrp="1"/>
          </p:cNvSpPr>
          <p:nvPr>
            <p:ph idx="1"/>
          </p:nvPr>
        </p:nvSpPr>
        <p:spPr/>
        <p:txBody>
          <a:bodyPr/>
          <a:lstStyle>
            <a:lvl1pPr>
              <a:defRPr>
                <a:latin typeface="Times New Roman" pitchFamily="18" charset="0"/>
                <a:cs typeface="Times New Roman" pitchFamily="18" charset="0"/>
              </a:defRPr>
            </a:lvl1pPr>
            <a:lvl2pPr>
              <a:defRPr>
                <a:latin typeface="Times New Roman" pitchFamily="18" charset="0"/>
                <a:cs typeface="Times New Roman" pitchFamily="18" charset="0"/>
              </a:defRPr>
            </a:lvl2pPr>
            <a:lvl3pPr>
              <a:defRPr>
                <a:latin typeface="Times New Roman" pitchFamily="18" charset="0"/>
                <a:cs typeface="Times New Roman" pitchFamily="18" charset="0"/>
              </a:defRPr>
            </a:lvl3pPr>
            <a:lvl4pPr>
              <a:defRPr>
                <a:latin typeface="Times New Roman" pitchFamily="18" charset="0"/>
                <a:cs typeface="Times New Roman" pitchFamily="18" charset="0"/>
              </a:defRPr>
            </a:lvl4pPr>
            <a:lvl5pPr>
              <a:defRPr>
                <a:latin typeface="Times New Roman" pitchFamily="18" charset="0"/>
                <a:cs typeface="Times New Roman"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4"/>
          <p:cNvSpPr>
            <a:spLocks noGrp="1" noChangeArrowheads="1"/>
          </p:cNvSpPr>
          <p:nvPr>
            <p:ph type="dt" sz="half" idx="10"/>
          </p:nvPr>
        </p:nvSpPr>
        <p:spPr>
          <a:ln/>
        </p:spPr>
        <p:txBody>
          <a:bodyPr/>
          <a:lstStyle>
            <a:lvl1pPr>
              <a:defRPr/>
            </a:lvl1pPr>
          </a:lstStyle>
          <a:p>
            <a:pPr>
              <a:defRPr/>
            </a:pPr>
            <a:r>
              <a:rPr lang="en-US"/>
              <a:t>Fall 2009</a:t>
            </a:r>
          </a:p>
        </p:txBody>
      </p:sp>
      <p:sp>
        <p:nvSpPr>
          <p:cNvPr id="5" name="Rectangle 5"/>
          <p:cNvSpPr>
            <a:spLocks noGrp="1" noChangeArrowheads="1"/>
          </p:cNvSpPr>
          <p:nvPr>
            <p:ph type="ftr" sz="quarter" idx="11"/>
          </p:nvPr>
        </p:nvSpPr>
        <p:spPr>
          <a:ln/>
        </p:spPr>
        <p:txBody>
          <a:bodyPr/>
          <a:lstStyle>
            <a:lvl1pPr>
              <a:defRPr/>
            </a:lvl1pPr>
          </a:lstStyle>
          <a:p>
            <a:pPr>
              <a:defRPr/>
            </a:pPr>
            <a:r>
              <a:rPr lang="en-US"/>
              <a:t>Computer Architecture - Introduction</a:t>
            </a:r>
          </a:p>
        </p:txBody>
      </p:sp>
      <p:sp>
        <p:nvSpPr>
          <p:cNvPr id="6" name="Rectangle 6"/>
          <p:cNvSpPr>
            <a:spLocks noGrp="1" noChangeArrowheads="1"/>
          </p:cNvSpPr>
          <p:nvPr>
            <p:ph type="sldNum" sz="quarter" idx="12"/>
          </p:nvPr>
        </p:nvSpPr>
        <p:spPr>
          <a:ln/>
        </p:spPr>
        <p:txBody>
          <a:bodyPr/>
          <a:lstStyle>
            <a:lvl1pPr>
              <a:defRPr/>
            </a:lvl1pPr>
          </a:lstStyle>
          <a:p>
            <a:pPr>
              <a:defRPr/>
            </a:pPr>
            <a:fld id="{DFBD9F13-4015-2645-A9D0-F402ED1BAD1E}" type="slidenum">
              <a:rPr lang="en-US"/>
              <a:pPr>
                <a:defRPr/>
              </a:pPr>
              <a:t>‹#›</a:t>
            </a:fld>
            <a:endParaRPr lang="en-US"/>
          </a:p>
        </p:txBody>
      </p:sp>
    </p:spTree>
    <p:extLst>
      <p:ext uri="{BB962C8B-B14F-4D97-AF65-F5344CB8AC3E}">
        <p14:creationId xmlns:p14="http://schemas.microsoft.com/office/powerpoint/2010/main" val="2047051190"/>
      </p:ext>
    </p:extLst>
  </p:cSld>
  <p:clrMapOvr>
    <a:masterClrMapping/>
  </p:clrMapOvr>
  <p:transition>
    <p:fade thruBlk="1"/>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r>
              <a:rPr lang="en-US"/>
              <a:t>Fall 2009</a:t>
            </a:r>
          </a:p>
        </p:txBody>
      </p:sp>
      <p:sp>
        <p:nvSpPr>
          <p:cNvPr id="5" name="Rectangle 5"/>
          <p:cNvSpPr>
            <a:spLocks noGrp="1" noChangeArrowheads="1"/>
          </p:cNvSpPr>
          <p:nvPr>
            <p:ph type="ftr" sz="quarter" idx="11"/>
          </p:nvPr>
        </p:nvSpPr>
        <p:spPr>
          <a:ln/>
        </p:spPr>
        <p:txBody>
          <a:bodyPr/>
          <a:lstStyle>
            <a:lvl1pPr>
              <a:defRPr/>
            </a:lvl1pPr>
          </a:lstStyle>
          <a:p>
            <a:pPr>
              <a:defRPr/>
            </a:pPr>
            <a:r>
              <a:rPr lang="en-US"/>
              <a:t>Computer Architecture - Introduction</a:t>
            </a:r>
          </a:p>
        </p:txBody>
      </p:sp>
      <p:sp>
        <p:nvSpPr>
          <p:cNvPr id="6" name="Rectangle 6"/>
          <p:cNvSpPr>
            <a:spLocks noGrp="1" noChangeArrowheads="1"/>
          </p:cNvSpPr>
          <p:nvPr>
            <p:ph type="sldNum" sz="quarter" idx="12"/>
          </p:nvPr>
        </p:nvSpPr>
        <p:spPr>
          <a:ln/>
        </p:spPr>
        <p:txBody>
          <a:bodyPr/>
          <a:lstStyle>
            <a:lvl1pPr>
              <a:defRPr/>
            </a:lvl1pPr>
          </a:lstStyle>
          <a:p>
            <a:pPr>
              <a:defRPr/>
            </a:pPr>
            <a:fld id="{AFC68C15-7AE0-A241-A2F0-515B7AC13549}" type="slidenum">
              <a:rPr lang="en-US"/>
              <a:pPr>
                <a:defRPr/>
              </a:pPr>
              <a:t>‹#›</a:t>
            </a:fld>
            <a:endParaRPr lang="en-US"/>
          </a:p>
        </p:txBody>
      </p:sp>
    </p:spTree>
    <p:extLst>
      <p:ext uri="{BB962C8B-B14F-4D97-AF65-F5344CB8AC3E}">
        <p14:creationId xmlns:p14="http://schemas.microsoft.com/office/powerpoint/2010/main" val="3380961911"/>
      </p:ext>
    </p:extLst>
  </p:cSld>
  <p:clrMapOvr>
    <a:masterClrMapping/>
  </p:clrMapOvr>
  <p:transition>
    <p:fade thruBlk="1"/>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r>
              <a:rPr lang="en-US"/>
              <a:t>Fall 2009</a:t>
            </a:r>
          </a:p>
        </p:txBody>
      </p:sp>
      <p:sp>
        <p:nvSpPr>
          <p:cNvPr id="6" name="Rectangle 5"/>
          <p:cNvSpPr>
            <a:spLocks noGrp="1" noChangeArrowheads="1"/>
          </p:cNvSpPr>
          <p:nvPr>
            <p:ph type="ftr" sz="quarter" idx="11"/>
          </p:nvPr>
        </p:nvSpPr>
        <p:spPr>
          <a:ln/>
        </p:spPr>
        <p:txBody>
          <a:bodyPr/>
          <a:lstStyle>
            <a:lvl1pPr>
              <a:defRPr/>
            </a:lvl1pPr>
          </a:lstStyle>
          <a:p>
            <a:pPr>
              <a:defRPr/>
            </a:pPr>
            <a:r>
              <a:rPr lang="en-US"/>
              <a:t>Computer Architecture - Introduction</a:t>
            </a:r>
          </a:p>
        </p:txBody>
      </p:sp>
      <p:sp>
        <p:nvSpPr>
          <p:cNvPr id="7" name="Rectangle 6"/>
          <p:cNvSpPr>
            <a:spLocks noGrp="1" noChangeArrowheads="1"/>
          </p:cNvSpPr>
          <p:nvPr>
            <p:ph type="sldNum" sz="quarter" idx="12"/>
          </p:nvPr>
        </p:nvSpPr>
        <p:spPr>
          <a:ln/>
        </p:spPr>
        <p:txBody>
          <a:bodyPr/>
          <a:lstStyle>
            <a:lvl1pPr>
              <a:defRPr/>
            </a:lvl1pPr>
          </a:lstStyle>
          <a:p>
            <a:pPr>
              <a:defRPr/>
            </a:pPr>
            <a:fld id="{B274BEE9-C8AE-F644-9904-AD68B7064921}" type="slidenum">
              <a:rPr lang="en-US"/>
              <a:pPr>
                <a:defRPr/>
              </a:pPr>
              <a:t>‹#›</a:t>
            </a:fld>
            <a:endParaRPr lang="en-US"/>
          </a:p>
        </p:txBody>
      </p:sp>
    </p:spTree>
    <p:extLst>
      <p:ext uri="{BB962C8B-B14F-4D97-AF65-F5344CB8AC3E}">
        <p14:creationId xmlns:p14="http://schemas.microsoft.com/office/powerpoint/2010/main" val="2013003747"/>
      </p:ext>
    </p:extLst>
  </p:cSld>
  <p:clrMapOvr>
    <a:masterClrMapping/>
  </p:clrMapOvr>
  <p:transition>
    <p:fade thruBlk="1"/>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r>
              <a:rPr lang="en-US"/>
              <a:t>Fall 2009</a:t>
            </a:r>
          </a:p>
        </p:txBody>
      </p:sp>
      <p:sp>
        <p:nvSpPr>
          <p:cNvPr id="8" name="Rectangle 5"/>
          <p:cNvSpPr>
            <a:spLocks noGrp="1" noChangeArrowheads="1"/>
          </p:cNvSpPr>
          <p:nvPr>
            <p:ph type="ftr" sz="quarter" idx="11"/>
          </p:nvPr>
        </p:nvSpPr>
        <p:spPr>
          <a:ln/>
        </p:spPr>
        <p:txBody>
          <a:bodyPr/>
          <a:lstStyle>
            <a:lvl1pPr>
              <a:defRPr/>
            </a:lvl1pPr>
          </a:lstStyle>
          <a:p>
            <a:pPr>
              <a:defRPr/>
            </a:pPr>
            <a:r>
              <a:rPr lang="en-US"/>
              <a:t>Computer Architecture - Introduction</a:t>
            </a:r>
          </a:p>
        </p:txBody>
      </p:sp>
      <p:sp>
        <p:nvSpPr>
          <p:cNvPr id="9" name="Rectangle 6"/>
          <p:cNvSpPr>
            <a:spLocks noGrp="1" noChangeArrowheads="1"/>
          </p:cNvSpPr>
          <p:nvPr>
            <p:ph type="sldNum" sz="quarter" idx="12"/>
          </p:nvPr>
        </p:nvSpPr>
        <p:spPr>
          <a:ln/>
        </p:spPr>
        <p:txBody>
          <a:bodyPr/>
          <a:lstStyle>
            <a:lvl1pPr>
              <a:defRPr/>
            </a:lvl1pPr>
          </a:lstStyle>
          <a:p>
            <a:pPr>
              <a:defRPr/>
            </a:pPr>
            <a:fld id="{395A5777-0C39-0141-A69D-94BDD8BCB25A}" type="slidenum">
              <a:rPr lang="en-US"/>
              <a:pPr>
                <a:defRPr/>
              </a:pPr>
              <a:t>‹#›</a:t>
            </a:fld>
            <a:endParaRPr lang="en-US"/>
          </a:p>
        </p:txBody>
      </p:sp>
    </p:spTree>
    <p:extLst>
      <p:ext uri="{BB962C8B-B14F-4D97-AF65-F5344CB8AC3E}">
        <p14:creationId xmlns:p14="http://schemas.microsoft.com/office/powerpoint/2010/main" val="1008839541"/>
      </p:ext>
    </p:extLst>
  </p:cSld>
  <p:clrMapOvr>
    <a:masterClrMapping/>
  </p:clrMapOvr>
  <p:transition>
    <p:fade thruBlk="1"/>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r>
              <a:rPr lang="en-US"/>
              <a:t>Fall 2009</a:t>
            </a:r>
          </a:p>
        </p:txBody>
      </p:sp>
      <p:sp>
        <p:nvSpPr>
          <p:cNvPr id="4" name="Rectangle 5"/>
          <p:cNvSpPr>
            <a:spLocks noGrp="1" noChangeArrowheads="1"/>
          </p:cNvSpPr>
          <p:nvPr>
            <p:ph type="ftr" sz="quarter" idx="11"/>
          </p:nvPr>
        </p:nvSpPr>
        <p:spPr>
          <a:ln/>
        </p:spPr>
        <p:txBody>
          <a:bodyPr/>
          <a:lstStyle>
            <a:lvl1pPr>
              <a:defRPr/>
            </a:lvl1pPr>
          </a:lstStyle>
          <a:p>
            <a:pPr>
              <a:defRPr/>
            </a:pPr>
            <a:r>
              <a:rPr lang="en-US"/>
              <a:t>Computer Architecture - Introduction</a:t>
            </a:r>
          </a:p>
        </p:txBody>
      </p:sp>
      <p:sp>
        <p:nvSpPr>
          <p:cNvPr id="5" name="Rectangle 6"/>
          <p:cNvSpPr>
            <a:spLocks noGrp="1" noChangeArrowheads="1"/>
          </p:cNvSpPr>
          <p:nvPr>
            <p:ph type="sldNum" sz="quarter" idx="12"/>
          </p:nvPr>
        </p:nvSpPr>
        <p:spPr>
          <a:ln/>
        </p:spPr>
        <p:txBody>
          <a:bodyPr/>
          <a:lstStyle>
            <a:lvl1pPr>
              <a:defRPr/>
            </a:lvl1pPr>
          </a:lstStyle>
          <a:p>
            <a:pPr>
              <a:defRPr/>
            </a:pPr>
            <a:fld id="{588DD15B-EBBC-8645-8BD8-3C71BB6A8CFB}" type="slidenum">
              <a:rPr lang="en-US"/>
              <a:pPr>
                <a:defRPr/>
              </a:pPr>
              <a:t>‹#›</a:t>
            </a:fld>
            <a:endParaRPr lang="en-US"/>
          </a:p>
        </p:txBody>
      </p:sp>
    </p:spTree>
    <p:extLst>
      <p:ext uri="{BB962C8B-B14F-4D97-AF65-F5344CB8AC3E}">
        <p14:creationId xmlns:p14="http://schemas.microsoft.com/office/powerpoint/2010/main" val="4029672376"/>
      </p:ext>
    </p:extLst>
  </p:cSld>
  <p:clrMapOvr>
    <a:masterClrMapping/>
  </p:clrMapOvr>
  <p:transition>
    <p:fade thruBlk="1"/>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r>
              <a:rPr lang="en-US"/>
              <a:t>Fall 2009</a:t>
            </a:r>
          </a:p>
        </p:txBody>
      </p:sp>
      <p:sp>
        <p:nvSpPr>
          <p:cNvPr id="3" name="Rectangle 5"/>
          <p:cNvSpPr>
            <a:spLocks noGrp="1" noChangeArrowheads="1"/>
          </p:cNvSpPr>
          <p:nvPr>
            <p:ph type="ftr" sz="quarter" idx="11"/>
          </p:nvPr>
        </p:nvSpPr>
        <p:spPr>
          <a:ln/>
        </p:spPr>
        <p:txBody>
          <a:bodyPr/>
          <a:lstStyle>
            <a:lvl1pPr>
              <a:defRPr/>
            </a:lvl1pPr>
          </a:lstStyle>
          <a:p>
            <a:pPr>
              <a:defRPr/>
            </a:pPr>
            <a:r>
              <a:rPr lang="en-US"/>
              <a:t>Computer Architecture - Introduction</a:t>
            </a:r>
          </a:p>
        </p:txBody>
      </p:sp>
      <p:sp>
        <p:nvSpPr>
          <p:cNvPr id="4" name="Rectangle 6"/>
          <p:cNvSpPr>
            <a:spLocks noGrp="1" noChangeArrowheads="1"/>
          </p:cNvSpPr>
          <p:nvPr>
            <p:ph type="sldNum" sz="quarter" idx="12"/>
          </p:nvPr>
        </p:nvSpPr>
        <p:spPr>
          <a:ln/>
        </p:spPr>
        <p:txBody>
          <a:bodyPr/>
          <a:lstStyle>
            <a:lvl1pPr>
              <a:defRPr/>
            </a:lvl1pPr>
          </a:lstStyle>
          <a:p>
            <a:pPr>
              <a:defRPr/>
            </a:pPr>
            <a:fld id="{A29CD39B-8155-B34E-8DCE-F06278621059}" type="slidenum">
              <a:rPr lang="en-US"/>
              <a:pPr>
                <a:defRPr/>
              </a:pPr>
              <a:t>‹#›</a:t>
            </a:fld>
            <a:endParaRPr lang="en-US"/>
          </a:p>
        </p:txBody>
      </p:sp>
    </p:spTree>
    <p:extLst>
      <p:ext uri="{BB962C8B-B14F-4D97-AF65-F5344CB8AC3E}">
        <p14:creationId xmlns:p14="http://schemas.microsoft.com/office/powerpoint/2010/main" val="1483747480"/>
      </p:ext>
    </p:extLst>
  </p:cSld>
  <p:clrMapOvr>
    <a:masterClrMapping/>
  </p:clrMapOvr>
  <p:transition>
    <p:fade thruBlk="1"/>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r>
              <a:rPr lang="en-US"/>
              <a:t>Fall 2009</a:t>
            </a:r>
          </a:p>
        </p:txBody>
      </p:sp>
      <p:sp>
        <p:nvSpPr>
          <p:cNvPr id="6" name="Rectangle 5"/>
          <p:cNvSpPr>
            <a:spLocks noGrp="1" noChangeArrowheads="1"/>
          </p:cNvSpPr>
          <p:nvPr>
            <p:ph type="ftr" sz="quarter" idx="11"/>
          </p:nvPr>
        </p:nvSpPr>
        <p:spPr>
          <a:ln/>
        </p:spPr>
        <p:txBody>
          <a:bodyPr/>
          <a:lstStyle>
            <a:lvl1pPr>
              <a:defRPr/>
            </a:lvl1pPr>
          </a:lstStyle>
          <a:p>
            <a:pPr>
              <a:defRPr/>
            </a:pPr>
            <a:r>
              <a:rPr lang="en-US"/>
              <a:t>Computer Architecture - Introduction</a:t>
            </a:r>
          </a:p>
        </p:txBody>
      </p:sp>
      <p:sp>
        <p:nvSpPr>
          <p:cNvPr id="7" name="Rectangle 6"/>
          <p:cNvSpPr>
            <a:spLocks noGrp="1" noChangeArrowheads="1"/>
          </p:cNvSpPr>
          <p:nvPr>
            <p:ph type="sldNum" sz="quarter" idx="12"/>
          </p:nvPr>
        </p:nvSpPr>
        <p:spPr>
          <a:ln/>
        </p:spPr>
        <p:txBody>
          <a:bodyPr/>
          <a:lstStyle>
            <a:lvl1pPr>
              <a:defRPr/>
            </a:lvl1pPr>
          </a:lstStyle>
          <a:p>
            <a:pPr>
              <a:defRPr/>
            </a:pPr>
            <a:fld id="{2BD26F38-C382-2B4F-8C0F-739E2E755F76}" type="slidenum">
              <a:rPr lang="en-US"/>
              <a:pPr>
                <a:defRPr/>
              </a:pPr>
              <a:t>‹#›</a:t>
            </a:fld>
            <a:endParaRPr lang="en-US"/>
          </a:p>
        </p:txBody>
      </p:sp>
    </p:spTree>
    <p:extLst>
      <p:ext uri="{BB962C8B-B14F-4D97-AF65-F5344CB8AC3E}">
        <p14:creationId xmlns:p14="http://schemas.microsoft.com/office/powerpoint/2010/main" val="3035969140"/>
      </p:ext>
    </p:extLst>
  </p:cSld>
  <p:clrMapOvr>
    <a:masterClrMapping/>
  </p:clrMapOvr>
  <p:transition>
    <p:fade thruBlk="1"/>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r>
              <a:rPr lang="en-US"/>
              <a:t>Fall 2009</a:t>
            </a:r>
          </a:p>
        </p:txBody>
      </p:sp>
      <p:sp>
        <p:nvSpPr>
          <p:cNvPr id="6" name="Rectangle 5"/>
          <p:cNvSpPr>
            <a:spLocks noGrp="1" noChangeArrowheads="1"/>
          </p:cNvSpPr>
          <p:nvPr>
            <p:ph type="ftr" sz="quarter" idx="11"/>
          </p:nvPr>
        </p:nvSpPr>
        <p:spPr>
          <a:ln/>
        </p:spPr>
        <p:txBody>
          <a:bodyPr/>
          <a:lstStyle>
            <a:lvl1pPr>
              <a:defRPr/>
            </a:lvl1pPr>
          </a:lstStyle>
          <a:p>
            <a:pPr>
              <a:defRPr/>
            </a:pPr>
            <a:r>
              <a:rPr lang="en-US"/>
              <a:t>Computer Architecture - Introduction</a:t>
            </a:r>
          </a:p>
        </p:txBody>
      </p:sp>
      <p:sp>
        <p:nvSpPr>
          <p:cNvPr id="7" name="Rectangle 6"/>
          <p:cNvSpPr>
            <a:spLocks noGrp="1" noChangeArrowheads="1"/>
          </p:cNvSpPr>
          <p:nvPr>
            <p:ph type="sldNum" sz="quarter" idx="12"/>
          </p:nvPr>
        </p:nvSpPr>
        <p:spPr>
          <a:ln/>
        </p:spPr>
        <p:txBody>
          <a:bodyPr/>
          <a:lstStyle>
            <a:lvl1pPr>
              <a:defRPr/>
            </a:lvl1pPr>
          </a:lstStyle>
          <a:p>
            <a:pPr>
              <a:defRPr/>
            </a:pPr>
            <a:fld id="{C6387C87-489A-0044-B0E6-D0F24B6B60D6}" type="slidenum">
              <a:rPr lang="en-US"/>
              <a:pPr>
                <a:defRPr/>
              </a:pPr>
              <a:t>‹#›</a:t>
            </a:fld>
            <a:endParaRPr lang="en-US"/>
          </a:p>
        </p:txBody>
      </p:sp>
    </p:spTree>
    <p:extLst>
      <p:ext uri="{BB962C8B-B14F-4D97-AF65-F5344CB8AC3E}">
        <p14:creationId xmlns:p14="http://schemas.microsoft.com/office/powerpoint/2010/main" val="2936742541"/>
      </p:ext>
    </p:extLst>
  </p:cSld>
  <p:clrMapOvr>
    <a:masterClrMapping/>
  </p:clrMapOvr>
  <p:transition>
    <p:fade thruBlk="1"/>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7813"/>
            <a:ext cx="8229600" cy="11398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b"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457200" y="1600200"/>
            <a:ext cx="8229600" cy="45307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9940" name="Rectangle 4"/>
          <p:cNvSpPr>
            <a:spLocks noGrp="1" noChangeArrowheads="1"/>
          </p:cNvSpPr>
          <p:nvPr>
            <p:ph type="dt" sz="half" idx="2"/>
          </p:nvPr>
        </p:nvSpPr>
        <p:spPr bwMode="auto">
          <a:xfrm>
            <a:off x="457200" y="6248400"/>
            <a:ext cx="2133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000">
                <a:latin typeface="Verdana" panose="020B0604030504040204" pitchFamily="34" charset="0"/>
                <a:ea typeface="+mn-ea"/>
                <a:cs typeface="+mn-cs"/>
              </a:defRPr>
            </a:lvl1pPr>
          </a:lstStyle>
          <a:p>
            <a:pPr>
              <a:defRPr/>
            </a:pPr>
            <a:r>
              <a:rPr lang="en-US"/>
              <a:t>Fall 2009</a:t>
            </a:r>
          </a:p>
        </p:txBody>
      </p:sp>
      <p:sp>
        <p:nvSpPr>
          <p:cNvPr id="39941"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000">
                <a:latin typeface="Verdana" panose="020B0604030504040204" pitchFamily="34" charset="0"/>
                <a:ea typeface="+mn-ea"/>
                <a:cs typeface="+mn-cs"/>
              </a:defRPr>
            </a:lvl1pPr>
          </a:lstStyle>
          <a:p>
            <a:pPr>
              <a:defRPr/>
            </a:pPr>
            <a:r>
              <a:rPr lang="en-US"/>
              <a:t>Computer Architecture - Introduction</a:t>
            </a:r>
          </a:p>
        </p:txBody>
      </p:sp>
      <p:sp>
        <p:nvSpPr>
          <p:cNvPr id="39942" name="Rectangle 6"/>
          <p:cNvSpPr>
            <a:spLocks noGrp="1" noChangeArrowheads="1"/>
          </p:cNvSpPr>
          <p:nvPr>
            <p:ph type="sldNum" sz="quarter" idx="4"/>
          </p:nvPr>
        </p:nvSpPr>
        <p:spPr bwMode="auto">
          <a:xfrm>
            <a:off x="6553200" y="6248400"/>
            <a:ext cx="2133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000">
                <a:cs typeface="+mn-cs"/>
              </a:defRPr>
            </a:lvl1pPr>
          </a:lstStyle>
          <a:p>
            <a:pPr>
              <a:defRPr/>
            </a:pPr>
            <a:fld id="{6B2C4E25-7975-3F40-B61A-5807FA619DDE}" type="slidenum">
              <a:rPr lang="en-US"/>
              <a:pPr>
                <a:defRPr/>
              </a:pPr>
              <a:t>‹#›</a:t>
            </a:fld>
            <a:endParaRPr lang="en-US"/>
          </a:p>
        </p:txBody>
      </p:sp>
      <p:sp>
        <p:nvSpPr>
          <p:cNvPr id="1031" name="Rectangle 7"/>
          <p:cNvSpPr>
            <a:spLocks noChangeArrowheads="1"/>
          </p:cNvSpPr>
          <p:nvPr/>
        </p:nvSpPr>
        <p:spPr bwMode="auto">
          <a:xfrm>
            <a:off x="0" y="0"/>
            <a:ext cx="228600" cy="2286000"/>
          </a:xfrm>
          <a:prstGeom prst="rect">
            <a:avLst/>
          </a:prstGeom>
          <a:solidFill>
            <a:schemeClr val="bg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algn="ctr" eaLnBrk="1" hangingPunct="1">
              <a:defRPr/>
            </a:pPr>
            <a:endParaRPr lang="en-AU" altLang="en-US" sz="2400">
              <a:latin typeface="Times New Roman" panose="02020603050405020304" pitchFamily="18" charset="0"/>
              <a:ea typeface="+mn-ea"/>
              <a:cs typeface="+mn-cs"/>
            </a:endParaRPr>
          </a:p>
        </p:txBody>
      </p:sp>
      <p:sp>
        <p:nvSpPr>
          <p:cNvPr id="1032" name="Line 8"/>
          <p:cNvSpPr>
            <a:spLocks noChangeShapeType="1"/>
          </p:cNvSpPr>
          <p:nvPr/>
        </p:nvSpPr>
        <p:spPr bwMode="auto">
          <a:xfrm>
            <a:off x="457200" y="1447800"/>
            <a:ext cx="8077200" cy="0"/>
          </a:xfrm>
          <a:prstGeom prst="line">
            <a:avLst/>
          </a:prstGeom>
          <a:noFill/>
          <a:ln w="19050">
            <a:solidFill>
              <a:schemeClr val="tx2"/>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033" name="Rectangle 9"/>
          <p:cNvSpPr>
            <a:spLocks noChangeArrowheads="1"/>
          </p:cNvSpPr>
          <p:nvPr/>
        </p:nvSpPr>
        <p:spPr bwMode="auto">
          <a:xfrm>
            <a:off x="0" y="2286000"/>
            <a:ext cx="228600" cy="2286000"/>
          </a:xfrm>
          <a:prstGeom prst="rect">
            <a:avLst/>
          </a:prstGeom>
          <a:solidFill>
            <a:schemeClr val="accent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algn="ctr" eaLnBrk="1" hangingPunct="1">
              <a:defRPr/>
            </a:pPr>
            <a:endParaRPr lang="en-AU" altLang="en-US" sz="2400">
              <a:latin typeface="Times New Roman" panose="02020603050405020304" pitchFamily="18" charset="0"/>
              <a:ea typeface="+mn-ea"/>
              <a:cs typeface="+mn-cs"/>
            </a:endParaRPr>
          </a:p>
        </p:txBody>
      </p:sp>
      <p:sp>
        <p:nvSpPr>
          <p:cNvPr id="1034" name="Rectangle 10"/>
          <p:cNvSpPr>
            <a:spLocks noChangeArrowheads="1"/>
          </p:cNvSpPr>
          <p:nvPr/>
        </p:nvSpPr>
        <p:spPr bwMode="auto">
          <a:xfrm>
            <a:off x="0" y="4572000"/>
            <a:ext cx="228600" cy="2286000"/>
          </a:xfrm>
          <a:prstGeom prst="rect">
            <a:avLst/>
          </a:prstGeom>
          <a:solidFill>
            <a:schemeClr val="tx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algn="ctr" eaLnBrk="1" hangingPunct="1">
              <a:defRPr/>
            </a:pPr>
            <a:endParaRPr lang="en-AU" altLang="en-US" sz="2400">
              <a:latin typeface="Times New Roman" panose="02020603050405020304" pitchFamily="18" charset="0"/>
              <a:ea typeface="+mn-ea"/>
              <a:cs typeface="+mn-cs"/>
            </a:endParaRPr>
          </a:p>
        </p:txBody>
      </p:sp>
    </p:spTree>
  </p:cSld>
  <p:clrMap bg1="lt1" tx1="dk1" bg2="lt2" tx2="dk2" accent1="accent1" accent2="accent2" accent3="accent3" accent4="accent4" accent5="accent5" accent6="accent6" hlink="hlink" folHlink="folHlink"/>
  <p:sldLayoutIdLst>
    <p:sldLayoutId id="2147483890" r:id="rId1"/>
    <p:sldLayoutId id="2147483880" r:id="rId2"/>
    <p:sldLayoutId id="2147483881" r:id="rId3"/>
    <p:sldLayoutId id="2147483882" r:id="rId4"/>
    <p:sldLayoutId id="2147483883" r:id="rId5"/>
    <p:sldLayoutId id="2147483884" r:id="rId6"/>
    <p:sldLayoutId id="2147483885" r:id="rId7"/>
    <p:sldLayoutId id="2147483886" r:id="rId8"/>
    <p:sldLayoutId id="2147483887" r:id="rId9"/>
    <p:sldLayoutId id="2147483888" r:id="rId10"/>
    <p:sldLayoutId id="2147483889" r:id="rId11"/>
  </p:sldLayoutIdLst>
  <p:transition>
    <p:fade thruBlk="1"/>
  </p:transition>
  <p:hf hdr="0"/>
  <p:txStyles>
    <p:titleStyle>
      <a:lvl1pPr algn="l" rtl="0" eaLnBrk="0" fontAlgn="base" hangingPunct="0">
        <a:spcBef>
          <a:spcPct val="0"/>
        </a:spcBef>
        <a:spcAft>
          <a:spcPct val="0"/>
        </a:spcAft>
        <a:defRPr sz="4400">
          <a:solidFill>
            <a:schemeClr val="tx2"/>
          </a:solidFill>
          <a:latin typeface="+mj-lt"/>
          <a:ea typeface="ＭＳ Ｐゴシック" charset="0"/>
          <a:cs typeface="ＭＳ Ｐゴシック" charset="0"/>
        </a:defRPr>
      </a:lvl1pPr>
      <a:lvl2pPr algn="l" rtl="0" eaLnBrk="0" fontAlgn="base" hangingPunct="0">
        <a:spcBef>
          <a:spcPct val="0"/>
        </a:spcBef>
        <a:spcAft>
          <a:spcPct val="0"/>
        </a:spcAft>
        <a:defRPr sz="4400">
          <a:solidFill>
            <a:schemeClr val="tx2"/>
          </a:solidFill>
          <a:latin typeface="Garamond" pitchFamily="18" charset="0"/>
          <a:ea typeface="ＭＳ Ｐゴシック" charset="0"/>
          <a:cs typeface="ＭＳ Ｐゴシック" charset="0"/>
        </a:defRPr>
      </a:lvl2pPr>
      <a:lvl3pPr algn="l" rtl="0" eaLnBrk="0" fontAlgn="base" hangingPunct="0">
        <a:spcBef>
          <a:spcPct val="0"/>
        </a:spcBef>
        <a:spcAft>
          <a:spcPct val="0"/>
        </a:spcAft>
        <a:defRPr sz="4400">
          <a:solidFill>
            <a:schemeClr val="tx2"/>
          </a:solidFill>
          <a:latin typeface="Garamond" pitchFamily="18" charset="0"/>
          <a:ea typeface="ＭＳ Ｐゴシック" charset="0"/>
          <a:cs typeface="ＭＳ Ｐゴシック" charset="0"/>
        </a:defRPr>
      </a:lvl3pPr>
      <a:lvl4pPr algn="l" rtl="0" eaLnBrk="0" fontAlgn="base" hangingPunct="0">
        <a:spcBef>
          <a:spcPct val="0"/>
        </a:spcBef>
        <a:spcAft>
          <a:spcPct val="0"/>
        </a:spcAft>
        <a:defRPr sz="4400">
          <a:solidFill>
            <a:schemeClr val="tx2"/>
          </a:solidFill>
          <a:latin typeface="Garamond" pitchFamily="18" charset="0"/>
          <a:ea typeface="ＭＳ Ｐゴシック" charset="0"/>
          <a:cs typeface="ＭＳ Ｐゴシック" charset="0"/>
        </a:defRPr>
      </a:lvl4pPr>
      <a:lvl5pPr algn="l" rtl="0" eaLnBrk="0" fontAlgn="base" hangingPunct="0">
        <a:spcBef>
          <a:spcPct val="0"/>
        </a:spcBef>
        <a:spcAft>
          <a:spcPct val="0"/>
        </a:spcAft>
        <a:defRPr sz="4400">
          <a:solidFill>
            <a:schemeClr val="tx2"/>
          </a:solidFill>
          <a:latin typeface="Garamond" pitchFamily="18" charset="0"/>
          <a:ea typeface="ＭＳ Ｐゴシック" charset="0"/>
          <a:cs typeface="ＭＳ Ｐゴシック" charset="0"/>
        </a:defRPr>
      </a:lvl5pPr>
      <a:lvl6pPr marL="457200" algn="l" rtl="0" fontAlgn="base">
        <a:spcBef>
          <a:spcPct val="0"/>
        </a:spcBef>
        <a:spcAft>
          <a:spcPct val="0"/>
        </a:spcAft>
        <a:defRPr sz="4400">
          <a:solidFill>
            <a:schemeClr val="tx2"/>
          </a:solidFill>
          <a:latin typeface="Garamond" pitchFamily="18" charset="0"/>
        </a:defRPr>
      </a:lvl6pPr>
      <a:lvl7pPr marL="914400" algn="l" rtl="0" fontAlgn="base">
        <a:spcBef>
          <a:spcPct val="0"/>
        </a:spcBef>
        <a:spcAft>
          <a:spcPct val="0"/>
        </a:spcAft>
        <a:defRPr sz="4400">
          <a:solidFill>
            <a:schemeClr val="tx2"/>
          </a:solidFill>
          <a:latin typeface="Garamond" pitchFamily="18" charset="0"/>
        </a:defRPr>
      </a:lvl7pPr>
      <a:lvl8pPr marL="1371600" algn="l" rtl="0" fontAlgn="base">
        <a:spcBef>
          <a:spcPct val="0"/>
        </a:spcBef>
        <a:spcAft>
          <a:spcPct val="0"/>
        </a:spcAft>
        <a:defRPr sz="4400">
          <a:solidFill>
            <a:schemeClr val="tx2"/>
          </a:solidFill>
          <a:latin typeface="Garamond" pitchFamily="18" charset="0"/>
        </a:defRPr>
      </a:lvl8pPr>
      <a:lvl9pPr marL="1828800" algn="l" rtl="0" fontAlgn="base">
        <a:spcBef>
          <a:spcPct val="0"/>
        </a:spcBef>
        <a:spcAft>
          <a:spcPct val="0"/>
        </a:spcAft>
        <a:defRPr sz="44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bg2"/>
        </a:buClr>
        <a:buSzPct val="75000"/>
        <a:buFont typeface="Wingdings" charset="0"/>
        <a:buChar char="p"/>
        <a:defRPr sz="2800">
          <a:solidFill>
            <a:schemeClr val="tx1"/>
          </a:solidFill>
          <a:latin typeface="+mn-lt"/>
          <a:ea typeface="ＭＳ Ｐゴシック" charset="0"/>
          <a:cs typeface="ＭＳ Ｐゴシック" charset="0"/>
        </a:defRPr>
      </a:lvl1pPr>
      <a:lvl2pPr marL="742950" indent="-285750" algn="l" rtl="0" eaLnBrk="0" fontAlgn="base" hangingPunct="0">
        <a:spcBef>
          <a:spcPct val="20000"/>
        </a:spcBef>
        <a:spcAft>
          <a:spcPct val="0"/>
        </a:spcAft>
        <a:buClr>
          <a:schemeClr val="tx2"/>
        </a:buClr>
        <a:buSzPct val="75000"/>
        <a:buFont typeface="Wingdings" charset="0"/>
        <a:buChar char="n"/>
        <a:defRPr sz="2400">
          <a:solidFill>
            <a:schemeClr val="tx1"/>
          </a:solidFill>
          <a:latin typeface="+mn-lt"/>
          <a:ea typeface="ＭＳ Ｐゴシック" charset="0"/>
        </a:defRPr>
      </a:lvl2pPr>
      <a:lvl3pPr marL="1143000" indent="-228600" algn="l" rtl="0" eaLnBrk="0" fontAlgn="base" hangingPunct="0">
        <a:spcBef>
          <a:spcPct val="20000"/>
        </a:spcBef>
        <a:spcAft>
          <a:spcPct val="0"/>
        </a:spcAft>
        <a:buClr>
          <a:schemeClr val="accent1"/>
        </a:buClr>
        <a:buSzPct val="65000"/>
        <a:buFont typeface="Wingdings" charset="0"/>
        <a:buChar char="p"/>
        <a:defRPr sz="2000">
          <a:solidFill>
            <a:schemeClr val="tx1"/>
          </a:solidFill>
          <a:latin typeface="+mn-lt"/>
          <a:ea typeface="ＭＳ Ｐゴシック" charset="0"/>
        </a:defRPr>
      </a:lvl3pPr>
      <a:lvl4pPr marL="1600200" indent="-228600" algn="l" rtl="0" eaLnBrk="0" fontAlgn="base" hangingPunct="0">
        <a:spcBef>
          <a:spcPct val="20000"/>
        </a:spcBef>
        <a:spcAft>
          <a:spcPct val="0"/>
        </a:spcAft>
        <a:buClr>
          <a:schemeClr val="bg2"/>
        </a:buClr>
        <a:buFont typeface="Wingdings" charset="0"/>
        <a:buChar char="§"/>
        <a:defRPr>
          <a:solidFill>
            <a:schemeClr val="tx1"/>
          </a:solidFill>
          <a:latin typeface="+mn-lt"/>
          <a:ea typeface="ＭＳ Ｐゴシック" charset="0"/>
        </a:defRPr>
      </a:lvl4pPr>
      <a:lvl5pPr marL="2057400" indent="-228600" algn="l" rtl="0" eaLnBrk="0" fontAlgn="base" hangingPunct="0">
        <a:spcBef>
          <a:spcPct val="20000"/>
        </a:spcBef>
        <a:spcAft>
          <a:spcPct val="0"/>
        </a:spcAft>
        <a:buClr>
          <a:schemeClr val="tx2"/>
        </a:buClr>
        <a:buSzPct val="80000"/>
        <a:buFont typeface="Wingdings" charset="0"/>
        <a:buChar char="§"/>
        <a:defRPr>
          <a:solidFill>
            <a:schemeClr val="tx1"/>
          </a:solidFill>
          <a:latin typeface="+mn-lt"/>
          <a:ea typeface="ＭＳ Ｐゴシック" charset="0"/>
        </a:defRPr>
      </a:lvl5pPr>
      <a:lvl6pPr marL="2514600" indent="-228600" algn="l" rtl="0" fontAlgn="base">
        <a:spcBef>
          <a:spcPct val="20000"/>
        </a:spcBef>
        <a:spcAft>
          <a:spcPct val="0"/>
        </a:spcAft>
        <a:buClr>
          <a:schemeClr val="tx2"/>
        </a:buClr>
        <a:buSzPct val="80000"/>
        <a:buFont typeface="Wingdings" pitchFamily="2" charset="2"/>
        <a:buChar char="§"/>
        <a:defRPr>
          <a:solidFill>
            <a:schemeClr val="tx1"/>
          </a:solidFill>
          <a:latin typeface="+mn-lt"/>
        </a:defRPr>
      </a:lvl6pPr>
      <a:lvl7pPr marL="2971800" indent="-228600" algn="l" rtl="0" fontAlgn="base">
        <a:spcBef>
          <a:spcPct val="20000"/>
        </a:spcBef>
        <a:spcAft>
          <a:spcPct val="0"/>
        </a:spcAft>
        <a:buClr>
          <a:schemeClr val="tx2"/>
        </a:buClr>
        <a:buSzPct val="80000"/>
        <a:buFont typeface="Wingdings" pitchFamily="2" charset="2"/>
        <a:buChar char="§"/>
        <a:defRPr>
          <a:solidFill>
            <a:schemeClr val="tx1"/>
          </a:solidFill>
          <a:latin typeface="+mn-lt"/>
        </a:defRPr>
      </a:lvl7pPr>
      <a:lvl8pPr marL="3429000" indent="-228600" algn="l" rtl="0" fontAlgn="base">
        <a:spcBef>
          <a:spcPct val="20000"/>
        </a:spcBef>
        <a:spcAft>
          <a:spcPct val="0"/>
        </a:spcAft>
        <a:buClr>
          <a:schemeClr val="tx2"/>
        </a:buClr>
        <a:buSzPct val="80000"/>
        <a:buFont typeface="Wingdings" pitchFamily="2" charset="2"/>
        <a:buChar char="§"/>
        <a:defRPr>
          <a:solidFill>
            <a:schemeClr val="tx1"/>
          </a:solidFill>
          <a:latin typeface="+mn-lt"/>
        </a:defRPr>
      </a:lvl8pPr>
      <a:lvl9pPr marL="3886200" indent="-228600" algn="l" rtl="0" fontAlgn="base">
        <a:spcBef>
          <a:spcPct val="20000"/>
        </a:spcBef>
        <a:spcAft>
          <a:spcPct val="0"/>
        </a:spcAft>
        <a:buClr>
          <a:schemeClr val="tx2"/>
        </a:buClr>
        <a:buSzPct val="80000"/>
        <a:buFont typeface="Wingdings" pitchFamily="2" charset="2"/>
        <a:buChar char="§"/>
        <a:defRPr>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jpe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11.jpe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18.png"/><Relationship Id="rId4" Type="http://schemas.openxmlformats.org/officeDocument/2006/relationships/oleObject" Target="file:///localhost/Users/nvanthuy/Documents/PTIT/BaiGiang/Kien%20truc%20may%20tinh/Thuy_slides/Macintosh%20HD:Users:nvanthuy:Documents:PTIT:BaiGiang:Kien%20truc%20may%20tinh:baigiang-ktmt-2012.docx!OLE_LINK1" TargetMode="Externa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6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6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2"/>
          <p:cNvSpPr>
            <a:spLocks noGrp="1" noChangeArrowheads="1"/>
          </p:cNvSpPr>
          <p:nvPr>
            <p:ph type="ctrTitle"/>
          </p:nvPr>
        </p:nvSpPr>
        <p:spPr>
          <a:xfrm>
            <a:off x="468313" y="1268413"/>
            <a:ext cx="8229600" cy="1736725"/>
          </a:xfrm>
        </p:spPr>
        <p:txBody>
          <a:bodyPr/>
          <a:lstStyle/>
          <a:p>
            <a:pPr eaLnBrk="1" hangingPunct="1"/>
            <a:r>
              <a:rPr lang="en-US">
                <a:latin typeface="Garamond" charset="0"/>
              </a:rPr>
              <a:t>KIẾN TRÚC MÁY TÍNH</a:t>
            </a:r>
          </a:p>
        </p:txBody>
      </p:sp>
      <p:sp>
        <p:nvSpPr>
          <p:cNvPr id="15362" name="Rectangle 3"/>
          <p:cNvSpPr>
            <a:spLocks noGrp="1" noChangeArrowheads="1"/>
          </p:cNvSpPr>
          <p:nvPr>
            <p:ph type="subTitle" idx="1"/>
          </p:nvPr>
        </p:nvSpPr>
        <p:spPr>
          <a:xfrm>
            <a:off x="1187450" y="3213100"/>
            <a:ext cx="6872288" cy="2663825"/>
          </a:xfrm>
        </p:spPr>
        <p:txBody>
          <a:bodyPr/>
          <a:lstStyle/>
          <a:p>
            <a:pPr eaLnBrk="1" hangingPunct="1">
              <a:buFont typeface="Wingdings" charset="0"/>
              <a:buNone/>
            </a:pPr>
            <a:r>
              <a:rPr lang="en-US" dirty="0">
                <a:latin typeface="Verdana" charset="0"/>
              </a:rPr>
              <a:t>Khoa </a:t>
            </a:r>
            <a:r>
              <a:rPr lang="en-US" dirty="0" err="1">
                <a:latin typeface="Verdana" charset="0"/>
              </a:rPr>
              <a:t>Công</a:t>
            </a:r>
            <a:r>
              <a:rPr lang="en-US" dirty="0">
                <a:latin typeface="Verdana" charset="0"/>
              </a:rPr>
              <a:t> </a:t>
            </a:r>
            <a:r>
              <a:rPr lang="en-US" dirty="0" err="1">
                <a:latin typeface="Verdana" charset="0"/>
              </a:rPr>
              <a:t>nghệ</a:t>
            </a:r>
            <a:r>
              <a:rPr lang="en-US" dirty="0">
                <a:latin typeface="Verdana" charset="0"/>
              </a:rPr>
              <a:t> </a:t>
            </a:r>
            <a:r>
              <a:rPr lang="en-US" dirty="0" err="1">
                <a:latin typeface="Verdana" charset="0"/>
              </a:rPr>
              <a:t>thông</a:t>
            </a:r>
            <a:r>
              <a:rPr lang="en-US" dirty="0">
                <a:latin typeface="Verdana" charset="0"/>
              </a:rPr>
              <a:t> tin</a:t>
            </a:r>
          </a:p>
          <a:p>
            <a:pPr eaLnBrk="1" hangingPunct="1">
              <a:buFont typeface="Wingdings" charset="0"/>
              <a:buNone/>
            </a:pPr>
            <a:r>
              <a:rPr lang="en-US" sz="1600">
                <a:latin typeface="Verdana" charset="0"/>
              </a:rPr>
              <a:t>Email:</a:t>
            </a:r>
            <a:endParaRPr lang="en-US" dirty="0">
              <a:latin typeface="Verdana" charset="0"/>
            </a:endParaRPr>
          </a:p>
        </p:txBody>
      </p:sp>
    </p:spTree>
  </p:cSld>
  <p:clrMapOvr>
    <a:masterClrMapping/>
  </p:clrMapOvr>
  <p:transition>
    <p:fade thruBlk="1"/>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Slide Number Placeholder 5"/>
          <p:cNvSpPr>
            <a:spLocks noGrp="1"/>
          </p:cNvSpPr>
          <p:nvPr>
            <p:ph type="sldNum" sz="quarter" idx="12"/>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Verdana" charset="0"/>
                <a:ea typeface="ＭＳ Ｐゴシック" charset="0"/>
                <a:cs typeface="ＭＳ Ｐゴシック" charset="0"/>
              </a:defRPr>
            </a:lvl1pPr>
            <a:lvl2pPr marL="742950" indent="-285750">
              <a:defRPr sz="2400">
                <a:solidFill>
                  <a:schemeClr val="tx1"/>
                </a:solidFill>
                <a:latin typeface="Verdana" charset="0"/>
                <a:ea typeface="ＭＳ Ｐゴシック" charset="0"/>
              </a:defRPr>
            </a:lvl2pPr>
            <a:lvl3pPr marL="1143000" indent="-228600">
              <a:defRPr sz="2400">
                <a:solidFill>
                  <a:schemeClr val="tx1"/>
                </a:solidFill>
                <a:latin typeface="Verdana" charset="0"/>
                <a:ea typeface="ＭＳ Ｐゴシック" charset="0"/>
              </a:defRPr>
            </a:lvl3pPr>
            <a:lvl4pPr marL="1600200" indent="-228600">
              <a:defRPr sz="2400">
                <a:solidFill>
                  <a:schemeClr val="tx1"/>
                </a:solidFill>
                <a:latin typeface="Verdana" charset="0"/>
                <a:ea typeface="ＭＳ Ｐゴシック" charset="0"/>
              </a:defRPr>
            </a:lvl4pPr>
            <a:lvl5pPr marL="2057400" indent="-228600">
              <a:defRPr sz="2400">
                <a:solidFill>
                  <a:schemeClr val="tx1"/>
                </a:solidFill>
                <a:latin typeface="Verdana" charset="0"/>
                <a:ea typeface="ＭＳ Ｐゴシック" charset="0"/>
              </a:defRPr>
            </a:lvl5pPr>
            <a:lvl6pPr marL="2514600" indent="-228600" eaLnBrk="0" fontAlgn="base" hangingPunct="0">
              <a:spcBef>
                <a:spcPct val="0"/>
              </a:spcBef>
              <a:spcAft>
                <a:spcPct val="0"/>
              </a:spcAft>
              <a:defRPr sz="2400">
                <a:solidFill>
                  <a:schemeClr val="tx1"/>
                </a:solidFill>
                <a:latin typeface="Verdana" charset="0"/>
                <a:ea typeface="ＭＳ Ｐゴシック" charset="0"/>
              </a:defRPr>
            </a:lvl6pPr>
            <a:lvl7pPr marL="2971800" indent="-228600" eaLnBrk="0" fontAlgn="base" hangingPunct="0">
              <a:spcBef>
                <a:spcPct val="0"/>
              </a:spcBef>
              <a:spcAft>
                <a:spcPct val="0"/>
              </a:spcAft>
              <a:defRPr sz="2400">
                <a:solidFill>
                  <a:schemeClr val="tx1"/>
                </a:solidFill>
                <a:latin typeface="Verdana" charset="0"/>
                <a:ea typeface="ＭＳ Ｐゴシック" charset="0"/>
              </a:defRPr>
            </a:lvl7pPr>
            <a:lvl8pPr marL="3429000" indent="-228600" eaLnBrk="0" fontAlgn="base" hangingPunct="0">
              <a:spcBef>
                <a:spcPct val="0"/>
              </a:spcBef>
              <a:spcAft>
                <a:spcPct val="0"/>
              </a:spcAft>
              <a:defRPr sz="2400">
                <a:solidFill>
                  <a:schemeClr val="tx1"/>
                </a:solidFill>
                <a:latin typeface="Verdana" charset="0"/>
                <a:ea typeface="ＭＳ Ｐゴシック" charset="0"/>
              </a:defRPr>
            </a:lvl8pPr>
            <a:lvl9pPr marL="3886200" indent="-228600" eaLnBrk="0" fontAlgn="base" hangingPunct="0">
              <a:spcBef>
                <a:spcPct val="0"/>
              </a:spcBef>
              <a:spcAft>
                <a:spcPct val="0"/>
              </a:spcAft>
              <a:defRPr sz="2400">
                <a:solidFill>
                  <a:schemeClr val="tx1"/>
                </a:solidFill>
                <a:latin typeface="Verdana" charset="0"/>
                <a:ea typeface="ＭＳ Ｐゴシック" charset="0"/>
              </a:defRPr>
            </a:lvl9pPr>
          </a:lstStyle>
          <a:p>
            <a:fld id="{DD0B50E4-7621-3744-9CEC-6782BB9BE414}" type="slidenum">
              <a:rPr lang="en-US" sz="1000"/>
              <a:pPr/>
              <a:t>10</a:t>
            </a:fld>
            <a:endParaRPr lang="en-US" sz="1000"/>
          </a:p>
        </p:txBody>
      </p:sp>
      <p:sp>
        <p:nvSpPr>
          <p:cNvPr id="31746" name="Rectangle 2"/>
          <p:cNvSpPr>
            <a:spLocks noGrp="1" noChangeArrowheads="1"/>
          </p:cNvSpPr>
          <p:nvPr>
            <p:ph type="title"/>
          </p:nvPr>
        </p:nvSpPr>
        <p:spPr/>
        <p:txBody>
          <a:bodyPr/>
          <a:lstStyle/>
          <a:p>
            <a:pPr eaLnBrk="1" hangingPunct="1"/>
            <a:r>
              <a:rPr lang="en-US">
                <a:latin typeface="Times New Roman" charset="0"/>
                <a:cs typeface="Times New Roman" charset="0"/>
              </a:rPr>
              <a:t>Chương 1: Nội dung chính</a:t>
            </a:r>
          </a:p>
        </p:txBody>
      </p:sp>
      <p:sp>
        <p:nvSpPr>
          <p:cNvPr id="21507" name="Rectangle 3"/>
          <p:cNvSpPr>
            <a:spLocks noGrp="1" noChangeArrowheads="1"/>
          </p:cNvSpPr>
          <p:nvPr>
            <p:ph type="body" idx="1"/>
          </p:nvPr>
        </p:nvSpPr>
        <p:spPr>
          <a:xfrm>
            <a:off x="611188" y="1600200"/>
            <a:ext cx="8075612" cy="4530725"/>
          </a:xfrm>
        </p:spPr>
        <p:txBody>
          <a:bodyPr/>
          <a:lstStyle/>
          <a:p>
            <a:pPr marL="533400" indent="-533400" eaLnBrk="1" hangingPunct="1">
              <a:buFont typeface="Wingdings" charset="0"/>
              <a:buAutoNum type="arabicPeriod"/>
            </a:pPr>
            <a:r>
              <a:rPr lang="en-US" dirty="0" err="1">
                <a:latin typeface="Times New Roman" charset="0"/>
                <a:cs typeface="Times New Roman" charset="0"/>
              </a:rPr>
              <a:t>Giới</a:t>
            </a:r>
            <a:r>
              <a:rPr lang="en-US" dirty="0">
                <a:latin typeface="Times New Roman" charset="0"/>
                <a:cs typeface="Times New Roman" charset="0"/>
              </a:rPr>
              <a:t> </a:t>
            </a:r>
            <a:r>
              <a:rPr lang="en-US" dirty="0" err="1">
                <a:latin typeface="Times New Roman" charset="0"/>
                <a:cs typeface="Times New Roman" charset="0"/>
              </a:rPr>
              <a:t>thiệu</a:t>
            </a:r>
            <a:r>
              <a:rPr lang="en-US" dirty="0">
                <a:latin typeface="Times New Roman" charset="0"/>
                <a:cs typeface="Times New Roman" charset="0"/>
              </a:rPr>
              <a:t> </a:t>
            </a:r>
            <a:r>
              <a:rPr lang="en-US" dirty="0" err="1">
                <a:latin typeface="Times New Roman" charset="0"/>
                <a:cs typeface="Times New Roman" charset="0"/>
              </a:rPr>
              <a:t>kiến</a:t>
            </a:r>
            <a:r>
              <a:rPr lang="en-US" dirty="0">
                <a:latin typeface="Times New Roman" charset="0"/>
                <a:cs typeface="Times New Roman" charset="0"/>
              </a:rPr>
              <a:t> </a:t>
            </a:r>
            <a:r>
              <a:rPr lang="en-US" dirty="0" err="1">
                <a:latin typeface="Times New Roman" charset="0"/>
                <a:cs typeface="Times New Roman" charset="0"/>
              </a:rPr>
              <a:t>trúc</a:t>
            </a:r>
            <a:r>
              <a:rPr lang="en-US" dirty="0">
                <a:latin typeface="Times New Roman" charset="0"/>
                <a:cs typeface="Times New Roman" charset="0"/>
              </a:rPr>
              <a:t> </a:t>
            </a:r>
            <a:r>
              <a:rPr lang="en-US" dirty="0" err="1">
                <a:latin typeface="Times New Roman" charset="0"/>
                <a:cs typeface="Times New Roman" charset="0"/>
              </a:rPr>
              <a:t>máy</a:t>
            </a:r>
            <a:r>
              <a:rPr lang="en-US" dirty="0">
                <a:latin typeface="Times New Roman" charset="0"/>
                <a:cs typeface="Times New Roman" charset="0"/>
              </a:rPr>
              <a:t> </a:t>
            </a:r>
            <a:r>
              <a:rPr lang="en-US" dirty="0" err="1">
                <a:latin typeface="Times New Roman" charset="0"/>
                <a:cs typeface="Times New Roman" charset="0"/>
              </a:rPr>
              <a:t>tính</a:t>
            </a:r>
            <a:endParaRPr lang="en-US" dirty="0">
              <a:latin typeface="Times New Roman" charset="0"/>
              <a:cs typeface="Times New Roman" charset="0"/>
            </a:endParaRPr>
          </a:p>
          <a:p>
            <a:pPr marL="533400" indent="-533400" eaLnBrk="1" hangingPunct="1">
              <a:buFont typeface="Wingdings" charset="0"/>
              <a:buAutoNum type="arabicPeriod"/>
            </a:pPr>
            <a:r>
              <a:rPr lang="en-US" dirty="0" err="1">
                <a:latin typeface="Times New Roman" charset="0"/>
                <a:cs typeface="Times New Roman" charset="0"/>
              </a:rPr>
              <a:t>Lịch</a:t>
            </a:r>
            <a:r>
              <a:rPr lang="en-US" dirty="0">
                <a:latin typeface="Times New Roman" charset="0"/>
                <a:cs typeface="Times New Roman" charset="0"/>
              </a:rPr>
              <a:t> </a:t>
            </a:r>
            <a:r>
              <a:rPr lang="en-US" dirty="0" err="1">
                <a:latin typeface="Times New Roman" charset="0"/>
                <a:cs typeface="Times New Roman" charset="0"/>
              </a:rPr>
              <a:t>sử</a:t>
            </a:r>
            <a:r>
              <a:rPr lang="en-US" dirty="0">
                <a:latin typeface="Times New Roman" charset="0"/>
                <a:cs typeface="Times New Roman" charset="0"/>
              </a:rPr>
              <a:t> </a:t>
            </a:r>
            <a:r>
              <a:rPr lang="en-US" dirty="0" err="1">
                <a:latin typeface="Times New Roman" charset="0"/>
                <a:cs typeface="Times New Roman" charset="0"/>
              </a:rPr>
              <a:t>phát</a:t>
            </a:r>
            <a:r>
              <a:rPr lang="en-US" dirty="0">
                <a:latin typeface="Times New Roman" charset="0"/>
                <a:cs typeface="Times New Roman" charset="0"/>
              </a:rPr>
              <a:t> </a:t>
            </a:r>
            <a:r>
              <a:rPr lang="en-US" dirty="0" err="1">
                <a:latin typeface="Times New Roman" charset="0"/>
                <a:cs typeface="Times New Roman" charset="0"/>
              </a:rPr>
              <a:t>triển</a:t>
            </a:r>
            <a:r>
              <a:rPr lang="en-US" dirty="0">
                <a:latin typeface="Times New Roman" charset="0"/>
                <a:cs typeface="Times New Roman" charset="0"/>
              </a:rPr>
              <a:t> </a:t>
            </a:r>
            <a:r>
              <a:rPr lang="en-US" dirty="0" err="1">
                <a:latin typeface="Times New Roman" charset="0"/>
                <a:cs typeface="Times New Roman" charset="0"/>
              </a:rPr>
              <a:t>máy</a:t>
            </a:r>
            <a:r>
              <a:rPr lang="en-US" dirty="0">
                <a:latin typeface="Times New Roman" charset="0"/>
                <a:cs typeface="Times New Roman" charset="0"/>
              </a:rPr>
              <a:t> </a:t>
            </a:r>
            <a:r>
              <a:rPr lang="en-US" dirty="0" err="1">
                <a:latin typeface="Times New Roman" charset="0"/>
                <a:cs typeface="Times New Roman" charset="0"/>
              </a:rPr>
              <a:t>tính</a:t>
            </a:r>
            <a:endParaRPr lang="en-US" dirty="0">
              <a:latin typeface="Times New Roman" charset="0"/>
              <a:cs typeface="Times New Roman" charset="0"/>
            </a:endParaRPr>
          </a:p>
          <a:p>
            <a:pPr marL="533400" indent="-533400" eaLnBrk="1" hangingPunct="1">
              <a:buFont typeface="Wingdings" charset="0"/>
              <a:buAutoNum type="arabicPeriod"/>
            </a:pPr>
            <a:r>
              <a:rPr lang="en-US" dirty="0" err="1">
                <a:latin typeface="Times New Roman" charset="0"/>
                <a:cs typeface="Times New Roman" charset="0"/>
              </a:rPr>
              <a:t>Khái</a:t>
            </a:r>
            <a:r>
              <a:rPr lang="en-US" dirty="0">
                <a:latin typeface="Times New Roman" charset="0"/>
                <a:cs typeface="Times New Roman" charset="0"/>
              </a:rPr>
              <a:t> </a:t>
            </a:r>
            <a:r>
              <a:rPr lang="en-US" dirty="0" err="1">
                <a:latin typeface="Times New Roman" charset="0"/>
                <a:cs typeface="Times New Roman" charset="0"/>
              </a:rPr>
              <a:t>niệm</a:t>
            </a:r>
            <a:r>
              <a:rPr lang="en-US" dirty="0">
                <a:latin typeface="Times New Roman" charset="0"/>
                <a:cs typeface="Times New Roman" charset="0"/>
              </a:rPr>
              <a:t> </a:t>
            </a:r>
            <a:r>
              <a:rPr lang="en-US" dirty="0" err="1">
                <a:latin typeface="Times New Roman" charset="0"/>
                <a:cs typeface="Times New Roman" charset="0"/>
              </a:rPr>
              <a:t>kiến</a:t>
            </a:r>
            <a:r>
              <a:rPr lang="en-US" dirty="0">
                <a:latin typeface="Times New Roman" charset="0"/>
                <a:cs typeface="Times New Roman" charset="0"/>
              </a:rPr>
              <a:t> </a:t>
            </a:r>
            <a:r>
              <a:rPr lang="en-US" dirty="0" err="1">
                <a:latin typeface="Times New Roman" charset="0"/>
                <a:cs typeface="Times New Roman" charset="0"/>
              </a:rPr>
              <a:t>trúc</a:t>
            </a:r>
            <a:r>
              <a:rPr lang="en-US" dirty="0">
                <a:latin typeface="Times New Roman" charset="0"/>
                <a:cs typeface="Times New Roman" charset="0"/>
              </a:rPr>
              <a:t> </a:t>
            </a:r>
            <a:r>
              <a:rPr lang="en-US" dirty="0" err="1">
                <a:latin typeface="Times New Roman" charset="0"/>
                <a:cs typeface="Times New Roman" charset="0"/>
              </a:rPr>
              <a:t>và</a:t>
            </a:r>
            <a:r>
              <a:rPr lang="en-US" dirty="0">
                <a:latin typeface="Times New Roman" charset="0"/>
                <a:cs typeface="Times New Roman" charset="0"/>
              </a:rPr>
              <a:t> </a:t>
            </a:r>
            <a:r>
              <a:rPr lang="en-US" dirty="0" err="1">
                <a:latin typeface="Times New Roman" charset="0"/>
                <a:cs typeface="Times New Roman" charset="0"/>
              </a:rPr>
              <a:t>tổ</a:t>
            </a:r>
            <a:r>
              <a:rPr lang="en-US" dirty="0">
                <a:latin typeface="Times New Roman" charset="0"/>
                <a:cs typeface="Times New Roman" charset="0"/>
              </a:rPr>
              <a:t> </a:t>
            </a:r>
            <a:r>
              <a:rPr lang="en-US" dirty="0" err="1">
                <a:latin typeface="Times New Roman" charset="0"/>
                <a:cs typeface="Times New Roman" charset="0"/>
              </a:rPr>
              <a:t>chức</a:t>
            </a:r>
            <a:r>
              <a:rPr lang="en-US" dirty="0">
                <a:latin typeface="Times New Roman" charset="0"/>
                <a:cs typeface="Times New Roman" charset="0"/>
              </a:rPr>
              <a:t> </a:t>
            </a:r>
            <a:r>
              <a:rPr lang="en-US" dirty="0" err="1">
                <a:latin typeface="Times New Roman" charset="0"/>
                <a:cs typeface="Times New Roman" charset="0"/>
              </a:rPr>
              <a:t>máy</a:t>
            </a:r>
            <a:r>
              <a:rPr lang="en-US" dirty="0">
                <a:latin typeface="Times New Roman" charset="0"/>
                <a:cs typeface="Times New Roman" charset="0"/>
              </a:rPr>
              <a:t> </a:t>
            </a:r>
            <a:r>
              <a:rPr lang="en-US" dirty="0" err="1">
                <a:latin typeface="Times New Roman" charset="0"/>
                <a:cs typeface="Times New Roman" charset="0"/>
              </a:rPr>
              <a:t>tính</a:t>
            </a:r>
            <a:endParaRPr lang="en-US" dirty="0">
              <a:latin typeface="Times New Roman" charset="0"/>
              <a:cs typeface="Times New Roman" charset="0"/>
            </a:endParaRPr>
          </a:p>
          <a:p>
            <a:pPr marL="533400" indent="-533400" eaLnBrk="1" hangingPunct="1">
              <a:buFont typeface="Wingdings" charset="0"/>
              <a:buAutoNum type="arabicPeriod"/>
            </a:pPr>
            <a:r>
              <a:rPr lang="en-US" dirty="0" err="1">
                <a:latin typeface="Times New Roman" charset="0"/>
                <a:cs typeface="Times New Roman" charset="0"/>
              </a:rPr>
              <a:t>Cấu</a:t>
            </a:r>
            <a:r>
              <a:rPr lang="en-US" dirty="0">
                <a:latin typeface="Times New Roman" charset="0"/>
                <a:cs typeface="Times New Roman" charset="0"/>
              </a:rPr>
              <a:t> </a:t>
            </a:r>
            <a:r>
              <a:rPr lang="en-US" dirty="0" err="1">
                <a:latin typeface="Times New Roman" charset="0"/>
                <a:cs typeface="Times New Roman" charset="0"/>
              </a:rPr>
              <a:t>trúc</a:t>
            </a:r>
            <a:r>
              <a:rPr lang="en-US" dirty="0">
                <a:latin typeface="Times New Roman" charset="0"/>
                <a:cs typeface="Times New Roman" charset="0"/>
              </a:rPr>
              <a:t> </a:t>
            </a:r>
            <a:r>
              <a:rPr lang="en-US" dirty="0" err="1">
                <a:latin typeface="Times New Roman" charset="0"/>
                <a:cs typeface="Times New Roman" charset="0"/>
              </a:rPr>
              <a:t>và</a:t>
            </a:r>
            <a:r>
              <a:rPr lang="en-US" dirty="0">
                <a:latin typeface="Times New Roman" charset="0"/>
                <a:cs typeface="Times New Roman" charset="0"/>
              </a:rPr>
              <a:t> </a:t>
            </a:r>
            <a:r>
              <a:rPr lang="en-US" dirty="0" err="1">
                <a:latin typeface="Times New Roman" charset="0"/>
                <a:cs typeface="Times New Roman" charset="0"/>
              </a:rPr>
              <a:t>chức</a:t>
            </a:r>
            <a:r>
              <a:rPr lang="en-US" dirty="0">
                <a:latin typeface="Times New Roman" charset="0"/>
                <a:cs typeface="Times New Roman" charset="0"/>
              </a:rPr>
              <a:t> </a:t>
            </a:r>
            <a:r>
              <a:rPr lang="en-US" dirty="0" err="1">
                <a:latin typeface="Times New Roman" charset="0"/>
                <a:cs typeface="Times New Roman" charset="0"/>
              </a:rPr>
              <a:t>năng</a:t>
            </a:r>
            <a:r>
              <a:rPr lang="en-US" dirty="0">
                <a:latin typeface="Times New Roman" charset="0"/>
                <a:cs typeface="Times New Roman" charset="0"/>
              </a:rPr>
              <a:t> </a:t>
            </a:r>
            <a:r>
              <a:rPr lang="en-US" dirty="0" err="1">
                <a:latin typeface="Times New Roman" charset="0"/>
                <a:cs typeface="Times New Roman" charset="0"/>
              </a:rPr>
              <a:t>của</a:t>
            </a:r>
            <a:r>
              <a:rPr lang="en-US" dirty="0">
                <a:latin typeface="Times New Roman" charset="0"/>
                <a:cs typeface="Times New Roman" charset="0"/>
              </a:rPr>
              <a:t> </a:t>
            </a:r>
            <a:r>
              <a:rPr lang="en-US" dirty="0" err="1">
                <a:latin typeface="Times New Roman" charset="0"/>
                <a:cs typeface="Times New Roman" charset="0"/>
              </a:rPr>
              <a:t>máy</a:t>
            </a:r>
            <a:r>
              <a:rPr lang="en-US" dirty="0">
                <a:latin typeface="Times New Roman" charset="0"/>
                <a:cs typeface="Times New Roman" charset="0"/>
              </a:rPr>
              <a:t> </a:t>
            </a:r>
            <a:r>
              <a:rPr lang="en-US" dirty="0" err="1">
                <a:latin typeface="Times New Roman" charset="0"/>
                <a:cs typeface="Times New Roman" charset="0"/>
              </a:rPr>
              <a:t>tính</a:t>
            </a:r>
            <a:endParaRPr lang="en-US" dirty="0">
              <a:latin typeface="Times New Roman" charset="0"/>
              <a:cs typeface="Times New Roman" charset="0"/>
            </a:endParaRPr>
          </a:p>
          <a:p>
            <a:pPr marL="533400" indent="-533400" eaLnBrk="1" hangingPunct="1">
              <a:buFont typeface="Wingdings" charset="0"/>
              <a:buAutoNum type="arabicPeriod"/>
            </a:pPr>
            <a:r>
              <a:rPr lang="en-US" dirty="0" err="1">
                <a:latin typeface="Times New Roman" charset="0"/>
                <a:cs typeface="Times New Roman" charset="0"/>
              </a:rPr>
              <a:t>Kiến</a:t>
            </a:r>
            <a:r>
              <a:rPr lang="en-US" dirty="0">
                <a:latin typeface="Times New Roman" charset="0"/>
                <a:cs typeface="Times New Roman" charset="0"/>
              </a:rPr>
              <a:t> </a:t>
            </a:r>
            <a:r>
              <a:rPr lang="en-US" dirty="0" err="1">
                <a:latin typeface="Times New Roman" charset="0"/>
                <a:cs typeface="Times New Roman" charset="0"/>
              </a:rPr>
              <a:t>trúc</a:t>
            </a:r>
            <a:r>
              <a:rPr lang="en-US" dirty="0">
                <a:latin typeface="Times New Roman" charset="0"/>
                <a:cs typeface="Times New Roman" charset="0"/>
              </a:rPr>
              <a:t> Von Neumann</a:t>
            </a:r>
          </a:p>
          <a:p>
            <a:pPr marL="533400" indent="-533400" eaLnBrk="1" hangingPunct="1">
              <a:buFont typeface="Wingdings" charset="0"/>
              <a:buAutoNum type="arabicPeriod"/>
            </a:pPr>
            <a:r>
              <a:rPr lang="en-US" dirty="0" err="1">
                <a:latin typeface="Times New Roman" charset="0"/>
                <a:cs typeface="Times New Roman" charset="0"/>
              </a:rPr>
              <a:t>Kiến</a:t>
            </a:r>
            <a:r>
              <a:rPr lang="en-US" dirty="0">
                <a:latin typeface="Times New Roman" charset="0"/>
                <a:cs typeface="Times New Roman" charset="0"/>
              </a:rPr>
              <a:t> </a:t>
            </a:r>
            <a:r>
              <a:rPr lang="en-US" dirty="0" err="1">
                <a:latin typeface="Times New Roman" charset="0"/>
                <a:cs typeface="Times New Roman" charset="0"/>
              </a:rPr>
              <a:t>trúc</a:t>
            </a:r>
            <a:r>
              <a:rPr lang="en-US" dirty="0">
                <a:latin typeface="Times New Roman" charset="0"/>
                <a:cs typeface="Times New Roman" charset="0"/>
              </a:rPr>
              <a:t> Harvard</a:t>
            </a:r>
          </a:p>
          <a:p>
            <a:pPr marL="533400" indent="-533400" eaLnBrk="1" hangingPunct="1">
              <a:buFont typeface="Wingdings" charset="0"/>
              <a:buAutoNum type="arabicPeriod"/>
            </a:pPr>
            <a:r>
              <a:rPr lang="en-US" dirty="0" err="1">
                <a:latin typeface="Times New Roman" charset="0"/>
                <a:cs typeface="Times New Roman" charset="0"/>
              </a:rPr>
              <a:t>Biểu</a:t>
            </a:r>
            <a:r>
              <a:rPr lang="en-US" dirty="0">
                <a:latin typeface="Times New Roman" charset="0"/>
                <a:cs typeface="Times New Roman" charset="0"/>
              </a:rPr>
              <a:t> </a:t>
            </a:r>
            <a:r>
              <a:rPr lang="en-US" dirty="0" err="1">
                <a:latin typeface="Times New Roman" charset="0"/>
                <a:cs typeface="Times New Roman" charset="0"/>
              </a:rPr>
              <a:t>diễn</a:t>
            </a:r>
            <a:r>
              <a:rPr lang="en-US" dirty="0">
                <a:latin typeface="Times New Roman" charset="0"/>
                <a:cs typeface="Times New Roman" charset="0"/>
              </a:rPr>
              <a:t> </a:t>
            </a:r>
            <a:r>
              <a:rPr lang="en-US" dirty="0" err="1">
                <a:latin typeface="Times New Roman" charset="0"/>
                <a:cs typeface="Times New Roman" charset="0"/>
              </a:rPr>
              <a:t>dữ</a:t>
            </a:r>
            <a:r>
              <a:rPr lang="en-US" dirty="0">
                <a:latin typeface="Times New Roman" charset="0"/>
                <a:cs typeface="Times New Roman" charset="0"/>
              </a:rPr>
              <a:t> </a:t>
            </a:r>
            <a:r>
              <a:rPr lang="en-US" dirty="0" err="1">
                <a:latin typeface="Times New Roman" charset="0"/>
                <a:cs typeface="Times New Roman" charset="0"/>
              </a:rPr>
              <a:t>liệu</a:t>
            </a:r>
            <a:r>
              <a:rPr lang="en-US" dirty="0">
                <a:latin typeface="Times New Roman" charset="0"/>
                <a:cs typeface="Times New Roman" charset="0"/>
              </a:rPr>
              <a:t> </a:t>
            </a:r>
            <a:r>
              <a:rPr lang="en-US" dirty="0" err="1">
                <a:latin typeface="Times New Roman" charset="0"/>
                <a:cs typeface="Times New Roman" charset="0"/>
              </a:rPr>
              <a:t>trong</a:t>
            </a:r>
            <a:r>
              <a:rPr lang="en-US" dirty="0">
                <a:latin typeface="Times New Roman" charset="0"/>
                <a:cs typeface="Times New Roman" charset="0"/>
              </a:rPr>
              <a:t> </a:t>
            </a:r>
            <a:r>
              <a:rPr lang="en-US" dirty="0" err="1">
                <a:latin typeface="Times New Roman" charset="0"/>
                <a:cs typeface="Times New Roman" charset="0"/>
              </a:rPr>
              <a:t>máy</a:t>
            </a:r>
            <a:r>
              <a:rPr lang="en-US" dirty="0">
                <a:latin typeface="Times New Roman" charset="0"/>
                <a:cs typeface="Times New Roman" charset="0"/>
              </a:rPr>
              <a:t> </a:t>
            </a:r>
            <a:r>
              <a:rPr lang="en-US" dirty="0" err="1">
                <a:latin typeface="Times New Roman" charset="0"/>
                <a:cs typeface="Times New Roman" charset="0"/>
              </a:rPr>
              <a:t>tính</a:t>
            </a:r>
            <a:endParaRPr lang="en-US" sz="2400" dirty="0">
              <a:latin typeface="Times New Roman" charset="0"/>
              <a:cs typeface="Times New Roman" charset="0"/>
            </a:endParaRPr>
          </a:p>
        </p:txBody>
      </p:sp>
    </p:spTree>
    <p:extLst>
      <p:ext uri="{BB962C8B-B14F-4D97-AF65-F5344CB8AC3E}">
        <p14:creationId xmlns:p14="http://schemas.microsoft.com/office/powerpoint/2010/main" val="1625868332"/>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50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50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507">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1507">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1507">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507">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150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07"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Title 1"/>
          <p:cNvSpPr>
            <a:spLocks noGrp="1"/>
          </p:cNvSpPr>
          <p:nvPr>
            <p:ph type="title"/>
          </p:nvPr>
        </p:nvSpPr>
        <p:spPr/>
        <p:txBody>
          <a:bodyPr/>
          <a:lstStyle/>
          <a:p>
            <a:r>
              <a:rPr lang="en-US" dirty="0" err="1">
                <a:latin typeface="Times New Roman" charset="0"/>
                <a:cs typeface="Times New Roman" charset="0"/>
              </a:rPr>
              <a:t>Lịch</a:t>
            </a:r>
            <a:r>
              <a:rPr lang="en-US" dirty="0">
                <a:latin typeface="Times New Roman" charset="0"/>
                <a:cs typeface="Times New Roman" charset="0"/>
              </a:rPr>
              <a:t> </a:t>
            </a:r>
            <a:r>
              <a:rPr lang="en-US" dirty="0" err="1">
                <a:latin typeface="Times New Roman" charset="0"/>
                <a:cs typeface="Times New Roman" charset="0"/>
              </a:rPr>
              <a:t>sử</a:t>
            </a:r>
            <a:r>
              <a:rPr lang="en-US" dirty="0">
                <a:latin typeface="Times New Roman" charset="0"/>
                <a:cs typeface="Times New Roman" charset="0"/>
              </a:rPr>
              <a:t> </a:t>
            </a:r>
            <a:r>
              <a:rPr lang="en-US" dirty="0" err="1">
                <a:latin typeface="Times New Roman" charset="0"/>
                <a:cs typeface="Times New Roman" charset="0"/>
              </a:rPr>
              <a:t>phát</a:t>
            </a:r>
            <a:r>
              <a:rPr lang="en-US" dirty="0">
                <a:latin typeface="Times New Roman" charset="0"/>
                <a:cs typeface="Times New Roman" charset="0"/>
              </a:rPr>
              <a:t> </a:t>
            </a:r>
            <a:r>
              <a:rPr lang="en-US" dirty="0" err="1">
                <a:latin typeface="Times New Roman" charset="0"/>
                <a:cs typeface="Times New Roman" charset="0"/>
              </a:rPr>
              <a:t>triển</a:t>
            </a:r>
            <a:r>
              <a:rPr lang="en-US" dirty="0">
                <a:latin typeface="Times New Roman" charset="0"/>
                <a:cs typeface="Times New Roman" charset="0"/>
              </a:rPr>
              <a:t> </a:t>
            </a:r>
            <a:r>
              <a:rPr lang="en-US" dirty="0" err="1">
                <a:latin typeface="Times New Roman" charset="0"/>
                <a:cs typeface="Times New Roman" charset="0"/>
              </a:rPr>
              <a:t>máy</a:t>
            </a:r>
            <a:r>
              <a:rPr lang="en-US" dirty="0">
                <a:latin typeface="Times New Roman" charset="0"/>
                <a:cs typeface="Times New Roman" charset="0"/>
              </a:rPr>
              <a:t> </a:t>
            </a:r>
            <a:r>
              <a:rPr lang="en-US" dirty="0" err="1">
                <a:latin typeface="Times New Roman" charset="0"/>
                <a:cs typeface="Times New Roman" charset="0"/>
              </a:rPr>
              <a:t>tính</a:t>
            </a:r>
            <a:endParaRPr lang="en-US" dirty="0">
              <a:latin typeface="Times New Roman" charset="0"/>
              <a:cs typeface="Times New Roman" charset="0"/>
            </a:endParaRPr>
          </a:p>
        </p:txBody>
      </p:sp>
      <p:sp>
        <p:nvSpPr>
          <p:cNvPr id="60418" name="Content Placeholder 2"/>
          <p:cNvSpPr>
            <a:spLocks noGrp="1"/>
          </p:cNvSpPr>
          <p:nvPr>
            <p:ph idx="1"/>
          </p:nvPr>
        </p:nvSpPr>
        <p:spPr/>
        <p:txBody>
          <a:bodyPr/>
          <a:lstStyle/>
          <a:p>
            <a:endParaRPr lang="en-US">
              <a:latin typeface="Times New Roman" charset="0"/>
              <a:cs typeface="Times New Roman" charset="0"/>
            </a:endParaRPr>
          </a:p>
        </p:txBody>
      </p:sp>
      <p:sp>
        <p:nvSpPr>
          <p:cNvPr id="6" name="Slide Number Placeholder 5"/>
          <p:cNvSpPr>
            <a:spLocks noGrp="1"/>
          </p:cNvSpPr>
          <p:nvPr>
            <p:ph type="sldNum" sz="quarter" idx="12"/>
          </p:nvPr>
        </p:nvSpPr>
        <p:spPr/>
        <p:txBody>
          <a:bodyPr/>
          <a:lstStyle/>
          <a:p>
            <a:pPr>
              <a:defRPr/>
            </a:pPr>
            <a:fld id="{89C9EDE6-FEB8-2848-8BBC-99EDD4B5BE8D}" type="slidenum">
              <a:rPr lang="en-US" smtClean="0"/>
              <a:pPr>
                <a:defRPr/>
              </a:pPr>
              <a:t>11</a:t>
            </a:fld>
            <a:endParaRPr lang="en-US"/>
          </a:p>
        </p:txBody>
      </p:sp>
    </p:spTree>
    <p:extLst>
      <p:ext uri="{BB962C8B-B14F-4D97-AF65-F5344CB8AC3E}">
        <p14:creationId xmlns:p14="http://schemas.microsoft.com/office/powerpoint/2010/main" val="1181913003"/>
      </p:ext>
    </p:extLst>
  </p:cSld>
  <p:clrMapOvr>
    <a:masterClrMapping/>
  </p:clrMapOvr>
  <p:transition>
    <p:fade thruBlk="1"/>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Slide Number Placeholder 5"/>
          <p:cNvSpPr>
            <a:spLocks noGrp="1"/>
          </p:cNvSpPr>
          <p:nvPr>
            <p:ph type="sldNum" sz="quarter" idx="12"/>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Verdana" charset="0"/>
                <a:ea typeface="ＭＳ Ｐゴシック" charset="0"/>
                <a:cs typeface="ＭＳ Ｐゴシック" charset="0"/>
              </a:defRPr>
            </a:lvl1pPr>
            <a:lvl2pPr marL="742950" indent="-285750">
              <a:defRPr sz="2400">
                <a:solidFill>
                  <a:schemeClr val="tx1"/>
                </a:solidFill>
                <a:latin typeface="Verdana" charset="0"/>
                <a:ea typeface="ＭＳ Ｐゴシック" charset="0"/>
              </a:defRPr>
            </a:lvl2pPr>
            <a:lvl3pPr marL="1143000" indent="-228600">
              <a:defRPr sz="2400">
                <a:solidFill>
                  <a:schemeClr val="tx1"/>
                </a:solidFill>
                <a:latin typeface="Verdana" charset="0"/>
                <a:ea typeface="ＭＳ Ｐゴシック" charset="0"/>
              </a:defRPr>
            </a:lvl3pPr>
            <a:lvl4pPr marL="1600200" indent="-228600">
              <a:defRPr sz="2400">
                <a:solidFill>
                  <a:schemeClr val="tx1"/>
                </a:solidFill>
                <a:latin typeface="Verdana" charset="0"/>
                <a:ea typeface="ＭＳ Ｐゴシック" charset="0"/>
              </a:defRPr>
            </a:lvl4pPr>
            <a:lvl5pPr marL="2057400" indent="-228600">
              <a:defRPr sz="2400">
                <a:solidFill>
                  <a:schemeClr val="tx1"/>
                </a:solidFill>
                <a:latin typeface="Verdana" charset="0"/>
                <a:ea typeface="ＭＳ Ｐゴシック" charset="0"/>
              </a:defRPr>
            </a:lvl5pPr>
            <a:lvl6pPr marL="2514600" indent="-228600" eaLnBrk="0" fontAlgn="base" hangingPunct="0">
              <a:spcBef>
                <a:spcPct val="0"/>
              </a:spcBef>
              <a:spcAft>
                <a:spcPct val="0"/>
              </a:spcAft>
              <a:defRPr sz="2400">
                <a:solidFill>
                  <a:schemeClr val="tx1"/>
                </a:solidFill>
                <a:latin typeface="Verdana" charset="0"/>
                <a:ea typeface="ＭＳ Ｐゴシック" charset="0"/>
              </a:defRPr>
            </a:lvl6pPr>
            <a:lvl7pPr marL="2971800" indent="-228600" eaLnBrk="0" fontAlgn="base" hangingPunct="0">
              <a:spcBef>
                <a:spcPct val="0"/>
              </a:spcBef>
              <a:spcAft>
                <a:spcPct val="0"/>
              </a:spcAft>
              <a:defRPr sz="2400">
                <a:solidFill>
                  <a:schemeClr val="tx1"/>
                </a:solidFill>
                <a:latin typeface="Verdana" charset="0"/>
                <a:ea typeface="ＭＳ Ｐゴシック" charset="0"/>
              </a:defRPr>
            </a:lvl7pPr>
            <a:lvl8pPr marL="3429000" indent="-228600" eaLnBrk="0" fontAlgn="base" hangingPunct="0">
              <a:spcBef>
                <a:spcPct val="0"/>
              </a:spcBef>
              <a:spcAft>
                <a:spcPct val="0"/>
              </a:spcAft>
              <a:defRPr sz="2400">
                <a:solidFill>
                  <a:schemeClr val="tx1"/>
                </a:solidFill>
                <a:latin typeface="Verdana" charset="0"/>
                <a:ea typeface="ＭＳ Ｐゴシック" charset="0"/>
              </a:defRPr>
            </a:lvl8pPr>
            <a:lvl9pPr marL="3886200" indent="-228600" eaLnBrk="0" fontAlgn="base" hangingPunct="0">
              <a:spcBef>
                <a:spcPct val="0"/>
              </a:spcBef>
              <a:spcAft>
                <a:spcPct val="0"/>
              </a:spcAft>
              <a:defRPr sz="2400">
                <a:solidFill>
                  <a:schemeClr val="tx1"/>
                </a:solidFill>
                <a:latin typeface="Verdana" charset="0"/>
                <a:ea typeface="ＭＳ Ｐゴシック" charset="0"/>
              </a:defRPr>
            </a:lvl9pPr>
          </a:lstStyle>
          <a:p>
            <a:fld id="{6BF9EB70-F2F0-3E40-8B21-2919908C4567}" type="slidenum">
              <a:rPr lang="en-US" sz="1000"/>
              <a:pPr/>
              <a:t>12</a:t>
            </a:fld>
            <a:endParaRPr lang="en-US" sz="1000"/>
          </a:p>
        </p:txBody>
      </p:sp>
      <p:sp>
        <p:nvSpPr>
          <p:cNvPr id="61442" name="Rectangle 2"/>
          <p:cNvSpPr>
            <a:spLocks noGrp="1" noChangeArrowheads="1"/>
          </p:cNvSpPr>
          <p:nvPr>
            <p:ph type="title"/>
          </p:nvPr>
        </p:nvSpPr>
        <p:spPr/>
        <p:txBody>
          <a:bodyPr/>
          <a:lstStyle/>
          <a:p>
            <a:pPr eaLnBrk="1" hangingPunct="1"/>
            <a:r>
              <a:rPr lang="en-US" sz="4000" dirty="0" err="1">
                <a:latin typeface="Times New Roman" charset="0"/>
                <a:cs typeface="Times New Roman" charset="0"/>
              </a:rPr>
              <a:t>Lịch</a:t>
            </a:r>
            <a:r>
              <a:rPr lang="en-US" sz="4000" dirty="0">
                <a:latin typeface="Times New Roman" charset="0"/>
                <a:cs typeface="Times New Roman" charset="0"/>
              </a:rPr>
              <a:t> </a:t>
            </a:r>
            <a:r>
              <a:rPr lang="en-US" sz="4000" dirty="0" err="1">
                <a:latin typeface="Times New Roman" charset="0"/>
                <a:cs typeface="Times New Roman" charset="0"/>
              </a:rPr>
              <a:t>sử</a:t>
            </a:r>
            <a:r>
              <a:rPr lang="en-US" sz="4000" dirty="0">
                <a:latin typeface="Times New Roman" charset="0"/>
                <a:cs typeface="Times New Roman" charset="0"/>
              </a:rPr>
              <a:t> </a:t>
            </a:r>
            <a:r>
              <a:rPr lang="en-US" sz="4000" dirty="0" err="1">
                <a:latin typeface="Times New Roman" charset="0"/>
                <a:cs typeface="Times New Roman" charset="0"/>
              </a:rPr>
              <a:t>phát</a:t>
            </a:r>
            <a:r>
              <a:rPr lang="en-US" sz="4000" dirty="0">
                <a:latin typeface="Times New Roman" charset="0"/>
                <a:cs typeface="Times New Roman" charset="0"/>
              </a:rPr>
              <a:t> </a:t>
            </a:r>
            <a:r>
              <a:rPr lang="en-US" sz="4000" dirty="0" err="1">
                <a:latin typeface="Times New Roman" charset="0"/>
                <a:cs typeface="Times New Roman" charset="0"/>
              </a:rPr>
              <a:t>triển</a:t>
            </a:r>
            <a:r>
              <a:rPr lang="en-US" sz="4000" dirty="0">
                <a:latin typeface="Times New Roman" charset="0"/>
                <a:cs typeface="Times New Roman" charset="0"/>
              </a:rPr>
              <a:t> </a:t>
            </a:r>
            <a:r>
              <a:rPr lang="en-US" sz="4000" dirty="0" err="1">
                <a:latin typeface="Times New Roman" charset="0"/>
                <a:cs typeface="Times New Roman" charset="0"/>
              </a:rPr>
              <a:t>máy</a:t>
            </a:r>
            <a:r>
              <a:rPr lang="en-US" sz="4000" dirty="0">
                <a:latin typeface="Times New Roman" charset="0"/>
                <a:cs typeface="Times New Roman" charset="0"/>
              </a:rPr>
              <a:t> </a:t>
            </a:r>
            <a:r>
              <a:rPr lang="en-US" sz="4000" dirty="0" err="1">
                <a:latin typeface="Times New Roman" charset="0"/>
                <a:cs typeface="Times New Roman" charset="0"/>
              </a:rPr>
              <a:t>tính</a:t>
            </a:r>
            <a:endParaRPr lang="en-US" sz="4000" dirty="0">
              <a:latin typeface="Times New Roman" charset="0"/>
              <a:cs typeface="Times New Roman" charset="0"/>
            </a:endParaRPr>
          </a:p>
        </p:txBody>
      </p:sp>
      <p:sp>
        <p:nvSpPr>
          <p:cNvPr id="29702" name="Rectangle 3"/>
          <p:cNvSpPr>
            <a:spLocks noGrp="1" noChangeArrowheads="1"/>
          </p:cNvSpPr>
          <p:nvPr>
            <p:ph type="body" idx="1"/>
          </p:nvPr>
        </p:nvSpPr>
        <p:spPr>
          <a:xfrm>
            <a:off x="457200" y="1600200"/>
            <a:ext cx="8229600" cy="4276725"/>
          </a:xfrm>
        </p:spPr>
        <p:txBody>
          <a:bodyPr/>
          <a:lstStyle/>
          <a:p>
            <a:pPr eaLnBrk="1" hangingPunct="1"/>
            <a:r>
              <a:rPr lang="en-US">
                <a:latin typeface="Times New Roman" charset="0"/>
                <a:cs typeface="Times New Roman" charset="0"/>
              </a:rPr>
              <a:t>Chia thành 5 thế hệ dựa trên sự phát triển mạch điện tử</a:t>
            </a:r>
          </a:p>
          <a:p>
            <a:pPr eaLnBrk="1" hangingPunct="1"/>
            <a:r>
              <a:rPr lang="en-US">
                <a:latin typeface="Times New Roman" charset="0"/>
                <a:cs typeface="Times New Roman" charset="0"/>
              </a:rPr>
              <a:t>Thế hệ 1 (1944-1959): </a:t>
            </a:r>
          </a:p>
          <a:p>
            <a:pPr lvl="1" eaLnBrk="1" hangingPunct="1"/>
            <a:r>
              <a:rPr lang="en-US" sz="2800">
                <a:latin typeface="Times New Roman" charset="0"/>
                <a:cs typeface="Times New Roman" charset="0"/>
              </a:rPr>
              <a:t>Sử dụng bóng đèn điện tử</a:t>
            </a:r>
            <a:endParaRPr lang="en-US">
              <a:latin typeface="Times New Roman" charset="0"/>
              <a:cs typeface="Times New Roman" charset="0"/>
            </a:endParaRPr>
          </a:p>
          <a:p>
            <a:pPr lvl="1" eaLnBrk="1" hangingPunct="1"/>
            <a:r>
              <a:rPr lang="en-US">
                <a:latin typeface="Times New Roman" charset="0"/>
                <a:cs typeface="Times New Roman" charset="0"/>
              </a:rPr>
              <a:t>Dùng băng từ làm các thiết bị đầu vào/ ra</a:t>
            </a:r>
          </a:p>
          <a:p>
            <a:pPr lvl="1" eaLnBrk="1" hangingPunct="1"/>
            <a:r>
              <a:rPr lang="en-US">
                <a:latin typeface="Times New Roman" charset="0"/>
                <a:cs typeface="Times New Roman" charset="0"/>
              </a:rPr>
              <a:t>Mật độ tích hợp linh kiện: 1000 linh kiện/ foot</a:t>
            </a:r>
            <a:r>
              <a:rPr lang="en-US" baseline="30000">
                <a:latin typeface="Times New Roman" charset="0"/>
                <a:cs typeface="Times New Roman" charset="0"/>
              </a:rPr>
              <a:t>3 </a:t>
            </a:r>
            <a:r>
              <a:rPr lang="en-US">
                <a:latin typeface="Times New Roman" charset="0"/>
                <a:cs typeface="Times New Roman" charset="0"/>
              </a:rPr>
              <a:t>(1 foot= 30.48 cm)</a:t>
            </a:r>
            <a:endParaRPr lang="en-US" baseline="30000">
              <a:latin typeface="Times New Roman" charset="0"/>
              <a:cs typeface="Times New Roman" charset="0"/>
            </a:endParaRPr>
          </a:p>
          <a:p>
            <a:pPr lvl="1" eaLnBrk="1" hangingPunct="1"/>
            <a:r>
              <a:rPr lang="en-US">
                <a:latin typeface="Times New Roman" charset="0"/>
                <a:cs typeface="Times New Roman" charset="0"/>
              </a:rPr>
              <a:t>Ví dụ: ENIAC - Electronic Numerical Integrator and Computer, 1946, giá 500,000 USD.</a:t>
            </a:r>
            <a:endParaRPr lang="en-US" sz="2000">
              <a:latin typeface="Times New Roman" charset="0"/>
              <a:cs typeface="Times New Roman" charset="0"/>
            </a:endParaRPr>
          </a:p>
          <a:p>
            <a:pPr eaLnBrk="1" hangingPunct="1"/>
            <a:endParaRPr lang="en-US" sz="1800">
              <a:latin typeface="Times New Roman" charset="0"/>
              <a:cs typeface="Times New Roman" charset="0"/>
            </a:endParaRPr>
          </a:p>
        </p:txBody>
      </p:sp>
    </p:spTree>
    <p:extLst>
      <p:ext uri="{BB962C8B-B14F-4D97-AF65-F5344CB8AC3E}">
        <p14:creationId xmlns:p14="http://schemas.microsoft.com/office/powerpoint/2010/main" val="1124366450"/>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29702">
                                            <p:txEl>
                                              <p:pRg st="0" end="0"/>
                                            </p:txEl>
                                          </p:spTgt>
                                        </p:tgtEl>
                                        <p:attrNameLst>
                                          <p:attrName>style.visibility</p:attrName>
                                        </p:attrNameLst>
                                      </p:cBhvr>
                                      <p:to>
                                        <p:strVal val="visible"/>
                                      </p:to>
                                    </p:set>
                                    <p:animEffect transition="in" filter="checkerboard(across)">
                                      <p:cBhvr>
                                        <p:cTn id="7" dur="500"/>
                                        <p:tgtEl>
                                          <p:spTgt spid="29702">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10" fill="hold" nodeType="clickEffect">
                                  <p:stCondLst>
                                    <p:cond delay="0"/>
                                  </p:stCondLst>
                                  <p:childTnLst>
                                    <p:set>
                                      <p:cBhvr>
                                        <p:cTn id="11" dur="1" fill="hold">
                                          <p:stCondLst>
                                            <p:cond delay="0"/>
                                          </p:stCondLst>
                                        </p:cTn>
                                        <p:tgtEl>
                                          <p:spTgt spid="29702">
                                            <p:txEl>
                                              <p:pRg st="1" end="1"/>
                                            </p:txEl>
                                          </p:spTgt>
                                        </p:tgtEl>
                                        <p:attrNameLst>
                                          <p:attrName>style.visibility</p:attrName>
                                        </p:attrNameLst>
                                      </p:cBhvr>
                                      <p:to>
                                        <p:strVal val="visible"/>
                                      </p:to>
                                    </p:set>
                                    <p:animEffect transition="in" filter="checkerboard(across)">
                                      <p:cBhvr>
                                        <p:cTn id="12" dur="500"/>
                                        <p:tgtEl>
                                          <p:spTgt spid="29702">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5" presetClass="entr" presetSubtype="10" fill="hold" nodeType="clickEffect">
                                  <p:stCondLst>
                                    <p:cond delay="0"/>
                                  </p:stCondLst>
                                  <p:childTnLst>
                                    <p:set>
                                      <p:cBhvr>
                                        <p:cTn id="16" dur="1" fill="hold">
                                          <p:stCondLst>
                                            <p:cond delay="0"/>
                                          </p:stCondLst>
                                        </p:cTn>
                                        <p:tgtEl>
                                          <p:spTgt spid="29702">
                                            <p:txEl>
                                              <p:pRg st="2" end="2"/>
                                            </p:txEl>
                                          </p:spTgt>
                                        </p:tgtEl>
                                        <p:attrNameLst>
                                          <p:attrName>style.visibility</p:attrName>
                                        </p:attrNameLst>
                                      </p:cBhvr>
                                      <p:to>
                                        <p:strVal val="visible"/>
                                      </p:to>
                                    </p:set>
                                    <p:animEffect transition="in" filter="checkerboard(across)">
                                      <p:cBhvr>
                                        <p:cTn id="17" dur="500"/>
                                        <p:tgtEl>
                                          <p:spTgt spid="29702">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5" presetClass="entr" presetSubtype="10" fill="hold" nodeType="clickEffect">
                                  <p:stCondLst>
                                    <p:cond delay="0"/>
                                  </p:stCondLst>
                                  <p:childTnLst>
                                    <p:set>
                                      <p:cBhvr>
                                        <p:cTn id="21" dur="1" fill="hold">
                                          <p:stCondLst>
                                            <p:cond delay="0"/>
                                          </p:stCondLst>
                                        </p:cTn>
                                        <p:tgtEl>
                                          <p:spTgt spid="29702">
                                            <p:txEl>
                                              <p:pRg st="3" end="3"/>
                                            </p:txEl>
                                          </p:spTgt>
                                        </p:tgtEl>
                                        <p:attrNameLst>
                                          <p:attrName>style.visibility</p:attrName>
                                        </p:attrNameLst>
                                      </p:cBhvr>
                                      <p:to>
                                        <p:strVal val="visible"/>
                                      </p:to>
                                    </p:set>
                                    <p:animEffect transition="in" filter="checkerboard(across)">
                                      <p:cBhvr>
                                        <p:cTn id="22" dur="500"/>
                                        <p:tgtEl>
                                          <p:spTgt spid="29702">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5" presetClass="entr" presetSubtype="10" fill="hold" nodeType="clickEffect">
                                  <p:stCondLst>
                                    <p:cond delay="0"/>
                                  </p:stCondLst>
                                  <p:childTnLst>
                                    <p:set>
                                      <p:cBhvr>
                                        <p:cTn id="26" dur="1" fill="hold">
                                          <p:stCondLst>
                                            <p:cond delay="0"/>
                                          </p:stCondLst>
                                        </p:cTn>
                                        <p:tgtEl>
                                          <p:spTgt spid="29702">
                                            <p:txEl>
                                              <p:pRg st="4" end="4"/>
                                            </p:txEl>
                                          </p:spTgt>
                                        </p:tgtEl>
                                        <p:attrNameLst>
                                          <p:attrName>style.visibility</p:attrName>
                                        </p:attrNameLst>
                                      </p:cBhvr>
                                      <p:to>
                                        <p:strVal val="visible"/>
                                      </p:to>
                                    </p:set>
                                    <p:animEffect transition="in" filter="checkerboard(across)">
                                      <p:cBhvr>
                                        <p:cTn id="27" dur="500"/>
                                        <p:tgtEl>
                                          <p:spTgt spid="29702">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5" presetClass="entr" presetSubtype="10" fill="hold" nodeType="clickEffect">
                                  <p:stCondLst>
                                    <p:cond delay="0"/>
                                  </p:stCondLst>
                                  <p:childTnLst>
                                    <p:set>
                                      <p:cBhvr>
                                        <p:cTn id="31" dur="1" fill="hold">
                                          <p:stCondLst>
                                            <p:cond delay="0"/>
                                          </p:stCondLst>
                                        </p:cTn>
                                        <p:tgtEl>
                                          <p:spTgt spid="29702">
                                            <p:txEl>
                                              <p:pRg st="5" end="5"/>
                                            </p:txEl>
                                          </p:spTgt>
                                        </p:tgtEl>
                                        <p:attrNameLst>
                                          <p:attrName>style.visibility</p:attrName>
                                        </p:attrNameLst>
                                      </p:cBhvr>
                                      <p:to>
                                        <p:strVal val="visible"/>
                                      </p:to>
                                    </p:set>
                                    <p:animEffect transition="in" filter="checkerboard(across)">
                                      <p:cBhvr>
                                        <p:cTn id="32" dur="500"/>
                                        <p:tgtEl>
                                          <p:spTgt spid="2970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Slide Number Placeholder 5"/>
          <p:cNvSpPr>
            <a:spLocks noGrp="1"/>
          </p:cNvSpPr>
          <p:nvPr>
            <p:ph type="sldNum" sz="quarter" idx="12"/>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Verdana" charset="0"/>
                <a:ea typeface="ＭＳ Ｐゴシック" charset="0"/>
                <a:cs typeface="ＭＳ Ｐゴシック" charset="0"/>
              </a:defRPr>
            </a:lvl1pPr>
            <a:lvl2pPr marL="742950" indent="-285750">
              <a:defRPr sz="2400">
                <a:solidFill>
                  <a:schemeClr val="tx1"/>
                </a:solidFill>
                <a:latin typeface="Verdana" charset="0"/>
                <a:ea typeface="ＭＳ Ｐゴシック" charset="0"/>
              </a:defRPr>
            </a:lvl2pPr>
            <a:lvl3pPr marL="1143000" indent="-228600">
              <a:defRPr sz="2400">
                <a:solidFill>
                  <a:schemeClr val="tx1"/>
                </a:solidFill>
                <a:latin typeface="Verdana" charset="0"/>
                <a:ea typeface="ＭＳ Ｐゴシック" charset="0"/>
              </a:defRPr>
            </a:lvl3pPr>
            <a:lvl4pPr marL="1600200" indent="-228600">
              <a:defRPr sz="2400">
                <a:solidFill>
                  <a:schemeClr val="tx1"/>
                </a:solidFill>
                <a:latin typeface="Verdana" charset="0"/>
                <a:ea typeface="ＭＳ Ｐゴシック" charset="0"/>
              </a:defRPr>
            </a:lvl4pPr>
            <a:lvl5pPr marL="2057400" indent="-228600">
              <a:defRPr sz="2400">
                <a:solidFill>
                  <a:schemeClr val="tx1"/>
                </a:solidFill>
                <a:latin typeface="Verdana" charset="0"/>
                <a:ea typeface="ＭＳ Ｐゴシック" charset="0"/>
              </a:defRPr>
            </a:lvl5pPr>
            <a:lvl6pPr marL="2514600" indent="-228600" eaLnBrk="0" fontAlgn="base" hangingPunct="0">
              <a:spcBef>
                <a:spcPct val="0"/>
              </a:spcBef>
              <a:spcAft>
                <a:spcPct val="0"/>
              </a:spcAft>
              <a:defRPr sz="2400">
                <a:solidFill>
                  <a:schemeClr val="tx1"/>
                </a:solidFill>
                <a:latin typeface="Verdana" charset="0"/>
                <a:ea typeface="ＭＳ Ｐゴシック" charset="0"/>
              </a:defRPr>
            </a:lvl6pPr>
            <a:lvl7pPr marL="2971800" indent="-228600" eaLnBrk="0" fontAlgn="base" hangingPunct="0">
              <a:spcBef>
                <a:spcPct val="0"/>
              </a:spcBef>
              <a:spcAft>
                <a:spcPct val="0"/>
              </a:spcAft>
              <a:defRPr sz="2400">
                <a:solidFill>
                  <a:schemeClr val="tx1"/>
                </a:solidFill>
                <a:latin typeface="Verdana" charset="0"/>
                <a:ea typeface="ＭＳ Ｐゴシック" charset="0"/>
              </a:defRPr>
            </a:lvl7pPr>
            <a:lvl8pPr marL="3429000" indent="-228600" eaLnBrk="0" fontAlgn="base" hangingPunct="0">
              <a:spcBef>
                <a:spcPct val="0"/>
              </a:spcBef>
              <a:spcAft>
                <a:spcPct val="0"/>
              </a:spcAft>
              <a:defRPr sz="2400">
                <a:solidFill>
                  <a:schemeClr val="tx1"/>
                </a:solidFill>
                <a:latin typeface="Verdana" charset="0"/>
                <a:ea typeface="ＭＳ Ｐゴシック" charset="0"/>
              </a:defRPr>
            </a:lvl8pPr>
            <a:lvl9pPr marL="3886200" indent="-228600" eaLnBrk="0" fontAlgn="base" hangingPunct="0">
              <a:spcBef>
                <a:spcPct val="0"/>
              </a:spcBef>
              <a:spcAft>
                <a:spcPct val="0"/>
              </a:spcAft>
              <a:defRPr sz="2400">
                <a:solidFill>
                  <a:schemeClr val="tx1"/>
                </a:solidFill>
                <a:latin typeface="Verdana" charset="0"/>
                <a:ea typeface="ＭＳ Ｐゴシック" charset="0"/>
              </a:defRPr>
            </a:lvl9pPr>
          </a:lstStyle>
          <a:p>
            <a:fld id="{CC8CA217-ECB1-3A43-A49F-4CCCB8CCAB4E}" type="slidenum">
              <a:rPr lang="en-US" sz="1000"/>
              <a:pPr/>
              <a:t>13</a:t>
            </a:fld>
            <a:endParaRPr lang="en-US" sz="1000"/>
          </a:p>
        </p:txBody>
      </p:sp>
      <p:sp>
        <p:nvSpPr>
          <p:cNvPr id="63490" name="Rectangle 2"/>
          <p:cNvSpPr>
            <a:spLocks noGrp="1" noChangeArrowheads="1"/>
          </p:cNvSpPr>
          <p:nvPr>
            <p:ph type="title"/>
          </p:nvPr>
        </p:nvSpPr>
        <p:spPr/>
        <p:txBody>
          <a:bodyPr/>
          <a:lstStyle/>
          <a:p>
            <a:pPr eaLnBrk="1" hangingPunct="1"/>
            <a:r>
              <a:rPr lang="en-US" sz="4000" dirty="0" err="1">
                <a:latin typeface="Times New Roman" charset="0"/>
                <a:cs typeface="Times New Roman" charset="0"/>
              </a:rPr>
              <a:t>Lịch</a:t>
            </a:r>
            <a:r>
              <a:rPr lang="en-US" sz="4000" dirty="0">
                <a:latin typeface="Times New Roman" charset="0"/>
                <a:cs typeface="Times New Roman" charset="0"/>
              </a:rPr>
              <a:t> </a:t>
            </a:r>
            <a:r>
              <a:rPr lang="en-US" sz="4000" dirty="0" err="1">
                <a:latin typeface="Times New Roman" charset="0"/>
                <a:cs typeface="Times New Roman" charset="0"/>
              </a:rPr>
              <a:t>sử</a:t>
            </a:r>
            <a:r>
              <a:rPr lang="en-US" sz="4000" dirty="0">
                <a:latin typeface="Times New Roman" charset="0"/>
                <a:cs typeface="Times New Roman" charset="0"/>
              </a:rPr>
              <a:t> </a:t>
            </a:r>
            <a:r>
              <a:rPr lang="en-US" sz="4000" dirty="0" err="1">
                <a:latin typeface="Times New Roman" charset="0"/>
                <a:cs typeface="Times New Roman" charset="0"/>
              </a:rPr>
              <a:t>phát</a:t>
            </a:r>
            <a:r>
              <a:rPr lang="en-US" sz="4000" dirty="0">
                <a:latin typeface="Times New Roman" charset="0"/>
                <a:cs typeface="Times New Roman" charset="0"/>
              </a:rPr>
              <a:t> </a:t>
            </a:r>
            <a:r>
              <a:rPr lang="en-US" sz="4000" dirty="0" err="1">
                <a:latin typeface="Times New Roman" charset="0"/>
                <a:cs typeface="Times New Roman" charset="0"/>
              </a:rPr>
              <a:t>triển</a:t>
            </a:r>
            <a:r>
              <a:rPr lang="en-US" sz="4000" dirty="0">
                <a:latin typeface="Times New Roman" charset="0"/>
                <a:cs typeface="Times New Roman" charset="0"/>
              </a:rPr>
              <a:t> </a:t>
            </a:r>
            <a:r>
              <a:rPr lang="en-US" sz="4000" dirty="0" err="1">
                <a:latin typeface="Times New Roman" charset="0"/>
                <a:cs typeface="Times New Roman" charset="0"/>
              </a:rPr>
              <a:t>máy</a:t>
            </a:r>
            <a:r>
              <a:rPr lang="en-US" sz="4000" dirty="0">
                <a:latin typeface="Times New Roman" charset="0"/>
                <a:cs typeface="Times New Roman" charset="0"/>
              </a:rPr>
              <a:t> </a:t>
            </a:r>
            <a:r>
              <a:rPr lang="en-US" sz="4000" dirty="0" err="1">
                <a:latin typeface="Times New Roman" charset="0"/>
                <a:cs typeface="Times New Roman" charset="0"/>
              </a:rPr>
              <a:t>tính</a:t>
            </a:r>
            <a:r>
              <a:rPr lang="en-US" sz="4000" dirty="0">
                <a:latin typeface="Times New Roman" charset="0"/>
                <a:cs typeface="Times New Roman" charset="0"/>
              </a:rPr>
              <a:t> - ENIAC</a:t>
            </a:r>
          </a:p>
        </p:txBody>
      </p:sp>
      <p:pic>
        <p:nvPicPr>
          <p:cNvPr id="63491" name="Picture 5" descr="The Original Eniac Comput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2275" y="1700213"/>
            <a:ext cx="6264275" cy="44259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6448661"/>
      </p:ext>
    </p:extLst>
  </p:cSld>
  <p:clrMapOvr>
    <a:masterClrMapping/>
  </p:clrMapOvr>
  <p:transition>
    <p:fade thruBlk="1"/>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Slide Number Placeholder 5"/>
          <p:cNvSpPr>
            <a:spLocks noGrp="1"/>
          </p:cNvSpPr>
          <p:nvPr>
            <p:ph type="sldNum" sz="quarter" idx="12"/>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Verdana" charset="0"/>
                <a:ea typeface="ＭＳ Ｐゴシック" charset="0"/>
                <a:cs typeface="ＭＳ Ｐゴシック" charset="0"/>
              </a:defRPr>
            </a:lvl1pPr>
            <a:lvl2pPr marL="742950" indent="-285750">
              <a:defRPr sz="2400">
                <a:solidFill>
                  <a:schemeClr val="tx1"/>
                </a:solidFill>
                <a:latin typeface="Verdana" charset="0"/>
                <a:ea typeface="ＭＳ Ｐゴシック" charset="0"/>
              </a:defRPr>
            </a:lvl2pPr>
            <a:lvl3pPr marL="1143000" indent="-228600">
              <a:defRPr sz="2400">
                <a:solidFill>
                  <a:schemeClr val="tx1"/>
                </a:solidFill>
                <a:latin typeface="Verdana" charset="0"/>
                <a:ea typeface="ＭＳ Ｐゴシック" charset="0"/>
              </a:defRPr>
            </a:lvl3pPr>
            <a:lvl4pPr marL="1600200" indent="-228600">
              <a:defRPr sz="2400">
                <a:solidFill>
                  <a:schemeClr val="tx1"/>
                </a:solidFill>
                <a:latin typeface="Verdana" charset="0"/>
                <a:ea typeface="ＭＳ Ｐゴシック" charset="0"/>
              </a:defRPr>
            </a:lvl4pPr>
            <a:lvl5pPr marL="2057400" indent="-228600">
              <a:defRPr sz="2400">
                <a:solidFill>
                  <a:schemeClr val="tx1"/>
                </a:solidFill>
                <a:latin typeface="Verdana" charset="0"/>
                <a:ea typeface="ＭＳ Ｐゴシック" charset="0"/>
              </a:defRPr>
            </a:lvl5pPr>
            <a:lvl6pPr marL="2514600" indent="-228600" eaLnBrk="0" fontAlgn="base" hangingPunct="0">
              <a:spcBef>
                <a:spcPct val="0"/>
              </a:spcBef>
              <a:spcAft>
                <a:spcPct val="0"/>
              </a:spcAft>
              <a:defRPr sz="2400">
                <a:solidFill>
                  <a:schemeClr val="tx1"/>
                </a:solidFill>
                <a:latin typeface="Verdana" charset="0"/>
                <a:ea typeface="ＭＳ Ｐゴシック" charset="0"/>
              </a:defRPr>
            </a:lvl6pPr>
            <a:lvl7pPr marL="2971800" indent="-228600" eaLnBrk="0" fontAlgn="base" hangingPunct="0">
              <a:spcBef>
                <a:spcPct val="0"/>
              </a:spcBef>
              <a:spcAft>
                <a:spcPct val="0"/>
              </a:spcAft>
              <a:defRPr sz="2400">
                <a:solidFill>
                  <a:schemeClr val="tx1"/>
                </a:solidFill>
                <a:latin typeface="Verdana" charset="0"/>
                <a:ea typeface="ＭＳ Ｐゴシック" charset="0"/>
              </a:defRPr>
            </a:lvl7pPr>
            <a:lvl8pPr marL="3429000" indent="-228600" eaLnBrk="0" fontAlgn="base" hangingPunct="0">
              <a:spcBef>
                <a:spcPct val="0"/>
              </a:spcBef>
              <a:spcAft>
                <a:spcPct val="0"/>
              </a:spcAft>
              <a:defRPr sz="2400">
                <a:solidFill>
                  <a:schemeClr val="tx1"/>
                </a:solidFill>
                <a:latin typeface="Verdana" charset="0"/>
                <a:ea typeface="ＭＳ Ｐゴシック" charset="0"/>
              </a:defRPr>
            </a:lvl8pPr>
            <a:lvl9pPr marL="3886200" indent="-228600" eaLnBrk="0" fontAlgn="base" hangingPunct="0">
              <a:spcBef>
                <a:spcPct val="0"/>
              </a:spcBef>
              <a:spcAft>
                <a:spcPct val="0"/>
              </a:spcAft>
              <a:defRPr sz="2400">
                <a:solidFill>
                  <a:schemeClr val="tx1"/>
                </a:solidFill>
                <a:latin typeface="Verdana" charset="0"/>
                <a:ea typeface="ＭＳ Ｐゴシック" charset="0"/>
              </a:defRPr>
            </a:lvl9pPr>
          </a:lstStyle>
          <a:p>
            <a:fld id="{C8EE6749-0279-7545-88EB-1C880724D5B3}" type="slidenum">
              <a:rPr lang="en-US" sz="1000"/>
              <a:pPr/>
              <a:t>14</a:t>
            </a:fld>
            <a:endParaRPr lang="en-US" sz="1000"/>
          </a:p>
        </p:txBody>
      </p:sp>
      <p:sp>
        <p:nvSpPr>
          <p:cNvPr id="65538" name="Rectangle 2"/>
          <p:cNvSpPr>
            <a:spLocks noGrp="1" noChangeArrowheads="1"/>
          </p:cNvSpPr>
          <p:nvPr>
            <p:ph type="title"/>
          </p:nvPr>
        </p:nvSpPr>
        <p:spPr/>
        <p:txBody>
          <a:bodyPr/>
          <a:lstStyle/>
          <a:p>
            <a:pPr eaLnBrk="1" hangingPunct="1"/>
            <a:r>
              <a:rPr lang="en-US" sz="4000" dirty="0">
                <a:latin typeface="Times New Roman" charset="0"/>
                <a:cs typeface="Times New Roman" charset="0"/>
              </a:rPr>
              <a:t> </a:t>
            </a:r>
            <a:r>
              <a:rPr lang="en-US" sz="4000" dirty="0" err="1">
                <a:latin typeface="Times New Roman" charset="0"/>
                <a:cs typeface="Times New Roman" charset="0"/>
              </a:rPr>
              <a:t>Lịch</a:t>
            </a:r>
            <a:r>
              <a:rPr lang="en-US" sz="4000" dirty="0">
                <a:latin typeface="Times New Roman" charset="0"/>
                <a:cs typeface="Times New Roman" charset="0"/>
              </a:rPr>
              <a:t> </a:t>
            </a:r>
            <a:r>
              <a:rPr lang="en-US" sz="4000" dirty="0" err="1">
                <a:latin typeface="Times New Roman" charset="0"/>
                <a:cs typeface="Times New Roman" charset="0"/>
              </a:rPr>
              <a:t>sử</a:t>
            </a:r>
            <a:r>
              <a:rPr lang="en-US" sz="4000" dirty="0">
                <a:latin typeface="Times New Roman" charset="0"/>
                <a:cs typeface="Times New Roman" charset="0"/>
              </a:rPr>
              <a:t> </a:t>
            </a:r>
            <a:r>
              <a:rPr lang="en-US" sz="4000" dirty="0" err="1">
                <a:latin typeface="Times New Roman" charset="0"/>
                <a:cs typeface="Times New Roman" charset="0"/>
              </a:rPr>
              <a:t>phát</a:t>
            </a:r>
            <a:r>
              <a:rPr lang="en-US" sz="4000" dirty="0">
                <a:latin typeface="Times New Roman" charset="0"/>
                <a:cs typeface="Times New Roman" charset="0"/>
              </a:rPr>
              <a:t> </a:t>
            </a:r>
            <a:r>
              <a:rPr lang="en-US" sz="4000" dirty="0" err="1">
                <a:latin typeface="Times New Roman" charset="0"/>
                <a:cs typeface="Times New Roman" charset="0"/>
              </a:rPr>
              <a:t>triển</a:t>
            </a:r>
            <a:r>
              <a:rPr lang="en-US" sz="4000" dirty="0">
                <a:latin typeface="Times New Roman" charset="0"/>
                <a:cs typeface="Times New Roman" charset="0"/>
              </a:rPr>
              <a:t> </a:t>
            </a:r>
            <a:r>
              <a:rPr lang="en-US" sz="4000" dirty="0" err="1">
                <a:latin typeface="Times New Roman" charset="0"/>
                <a:cs typeface="Times New Roman" charset="0"/>
              </a:rPr>
              <a:t>máy</a:t>
            </a:r>
            <a:r>
              <a:rPr lang="en-US" sz="4000" dirty="0">
                <a:latin typeface="Times New Roman" charset="0"/>
                <a:cs typeface="Times New Roman" charset="0"/>
              </a:rPr>
              <a:t> </a:t>
            </a:r>
            <a:r>
              <a:rPr lang="en-US" sz="4000" dirty="0" err="1">
                <a:latin typeface="Times New Roman" charset="0"/>
                <a:cs typeface="Times New Roman" charset="0"/>
              </a:rPr>
              <a:t>tính</a:t>
            </a:r>
            <a:endParaRPr lang="en-US" sz="4000" dirty="0">
              <a:latin typeface="Times New Roman" charset="0"/>
              <a:cs typeface="Times New Roman" charset="0"/>
            </a:endParaRPr>
          </a:p>
        </p:txBody>
      </p:sp>
      <p:sp>
        <p:nvSpPr>
          <p:cNvPr id="31750" name="Rectangle 3"/>
          <p:cNvSpPr>
            <a:spLocks noGrp="1" noChangeArrowheads="1"/>
          </p:cNvSpPr>
          <p:nvPr>
            <p:ph type="body" idx="1"/>
          </p:nvPr>
        </p:nvSpPr>
        <p:spPr/>
        <p:txBody>
          <a:bodyPr/>
          <a:lstStyle/>
          <a:p>
            <a:pPr eaLnBrk="1" hangingPunct="1"/>
            <a:r>
              <a:rPr lang="en-US">
                <a:latin typeface="Times New Roman" charset="0"/>
                <a:cs typeface="Times New Roman" charset="0"/>
              </a:rPr>
              <a:t>Thế hệ thứ 2(1960-1964):</a:t>
            </a:r>
            <a:endParaRPr lang="en-US" sz="2400">
              <a:latin typeface="Times New Roman" charset="0"/>
              <a:cs typeface="Times New Roman" charset="0"/>
            </a:endParaRPr>
          </a:p>
          <a:p>
            <a:pPr lvl="1" eaLnBrk="1" hangingPunct="1"/>
            <a:r>
              <a:rPr lang="en-US">
                <a:latin typeface="Times New Roman" charset="0"/>
                <a:cs typeface="Times New Roman" charset="0"/>
              </a:rPr>
              <a:t>Sử dụng transistors</a:t>
            </a:r>
          </a:p>
          <a:p>
            <a:pPr lvl="1" eaLnBrk="1" hangingPunct="1"/>
            <a:r>
              <a:rPr lang="en-US">
                <a:latin typeface="Times New Roman" charset="0"/>
                <a:cs typeface="Times New Roman" charset="0"/>
              </a:rPr>
              <a:t> ~ 100,000 linh kiện/ foot</a:t>
            </a:r>
            <a:r>
              <a:rPr lang="en-US" baseline="30000">
                <a:latin typeface="Times New Roman" charset="0"/>
                <a:cs typeface="Times New Roman" charset="0"/>
              </a:rPr>
              <a:t>3</a:t>
            </a:r>
            <a:endParaRPr lang="en-US" sz="2000">
              <a:latin typeface="Times New Roman" charset="0"/>
              <a:cs typeface="Times New Roman" charset="0"/>
            </a:endParaRPr>
          </a:p>
          <a:p>
            <a:pPr lvl="1" eaLnBrk="1" hangingPunct="1"/>
            <a:r>
              <a:rPr lang="en-US">
                <a:latin typeface="Times New Roman" charset="0"/>
                <a:cs typeface="Times New Roman" charset="0"/>
              </a:rPr>
              <a:t>Ví dụ</a:t>
            </a:r>
            <a:r>
              <a:rPr lang="en-US" sz="2000">
                <a:latin typeface="Times New Roman" charset="0"/>
                <a:cs typeface="Times New Roman" charset="0"/>
              </a:rPr>
              <a:t>: </a:t>
            </a:r>
            <a:r>
              <a:rPr lang="en-US">
                <a:latin typeface="Times New Roman" charset="0"/>
                <a:cs typeface="Times New Roman" charset="0"/>
              </a:rPr>
              <a:t>UNIVAC 1107, UNIVAC III, IBM 7070, 7080, 7090, 1400 series, 1600 series. (1951, đầu tiên giá $159K, sau đó UNIVAC 1 giá hơn 1 triệu $)</a:t>
            </a:r>
          </a:p>
          <a:p>
            <a:pPr lvl="1" eaLnBrk="1" hangingPunct="1"/>
            <a:endParaRPr lang="en-US">
              <a:latin typeface="Times New Roman" charset="0"/>
              <a:cs typeface="Times New Roman" charset="0"/>
            </a:endParaRPr>
          </a:p>
        </p:txBody>
      </p:sp>
    </p:spTree>
    <p:extLst>
      <p:ext uri="{BB962C8B-B14F-4D97-AF65-F5344CB8AC3E}">
        <p14:creationId xmlns:p14="http://schemas.microsoft.com/office/powerpoint/2010/main" val="608362277"/>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31750">
                                            <p:txEl>
                                              <p:pRg st="1" end="1"/>
                                            </p:txEl>
                                          </p:spTgt>
                                        </p:tgtEl>
                                        <p:attrNameLst>
                                          <p:attrName>style.visibility</p:attrName>
                                        </p:attrNameLst>
                                      </p:cBhvr>
                                      <p:to>
                                        <p:strVal val="visible"/>
                                      </p:to>
                                    </p:set>
                                    <p:animEffect transition="in" filter="checkerboard(across)">
                                      <p:cBhvr>
                                        <p:cTn id="7" dur="500"/>
                                        <p:tgtEl>
                                          <p:spTgt spid="31750">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10" fill="hold" nodeType="clickEffect">
                                  <p:stCondLst>
                                    <p:cond delay="0"/>
                                  </p:stCondLst>
                                  <p:childTnLst>
                                    <p:set>
                                      <p:cBhvr>
                                        <p:cTn id="11" dur="1" fill="hold">
                                          <p:stCondLst>
                                            <p:cond delay="0"/>
                                          </p:stCondLst>
                                        </p:cTn>
                                        <p:tgtEl>
                                          <p:spTgt spid="31750">
                                            <p:txEl>
                                              <p:pRg st="2" end="2"/>
                                            </p:txEl>
                                          </p:spTgt>
                                        </p:tgtEl>
                                        <p:attrNameLst>
                                          <p:attrName>style.visibility</p:attrName>
                                        </p:attrNameLst>
                                      </p:cBhvr>
                                      <p:to>
                                        <p:strVal val="visible"/>
                                      </p:to>
                                    </p:set>
                                    <p:animEffect transition="in" filter="checkerboard(across)">
                                      <p:cBhvr>
                                        <p:cTn id="12" dur="500"/>
                                        <p:tgtEl>
                                          <p:spTgt spid="31750">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5" presetClass="entr" presetSubtype="10" fill="hold" nodeType="clickEffect">
                                  <p:stCondLst>
                                    <p:cond delay="0"/>
                                  </p:stCondLst>
                                  <p:childTnLst>
                                    <p:set>
                                      <p:cBhvr>
                                        <p:cTn id="16" dur="1" fill="hold">
                                          <p:stCondLst>
                                            <p:cond delay="0"/>
                                          </p:stCondLst>
                                        </p:cTn>
                                        <p:tgtEl>
                                          <p:spTgt spid="31750">
                                            <p:txEl>
                                              <p:pRg st="3" end="3"/>
                                            </p:txEl>
                                          </p:spTgt>
                                        </p:tgtEl>
                                        <p:attrNameLst>
                                          <p:attrName>style.visibility</p:attrName>
                                        </p:attrNameLst>
                                      </p:cBhvr>
                                      <p:to>
                                        <p:strVal val="visible"/>
                                      </p:to>
                                    </p:set>
                                    <p:animEffect transition="in" filter="checkerboard(across)">
                                      <p:cBhvr>
                                        <p:cTn id="17" dur="500"/>
                                        <p:tgtEl>
                                          <p:spTgt spid="31750">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Slide Number Placeholder 5"/>
          <p:cNvSpPr>
            <a:spLocks noGrp="1"/>
          </p:cNvSpPr>
          <p:nvPr>
            <p:ph type="sldNum" sz="quarter" idx="12"/>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Verdana" charset="0"/>
                <a:ea typeface="ＭＳ Ｐゴシック" charset="0"/>
                <a:cs typeface="ＭＳ Ｐゴシック" charset="0"/>
              </a:defRPr>
            </a:lvl1pPr>
            <a:lvl2pPr marL="742950" indent="-285750">
              <a:defRPr sz="2400">
                <a:solidFill>
                  <a:schemeClr val="tx1"/>
                </a:solidFill>
                <a:latin typeface="Verdana" charset="0"/>
                <a:ea typeface="ＭＳ Ｐゴシック" charset="0"/>
              </a:defRPr>
            </a:lvl2pPr>
            <a:lvl3pPr marL="1143000" indent="-228600">
              <a:defRPr sz="2400">
                <a:solidFill>
                  <a:schemeClr val="tx1"/>
                </a:solidFill>
                <a:latin typeface="Verdana" charset="0"/>
                <a:ea typeface="ＭＳ Ｐゴシック" charset="0"/>
              </a:defRPr>
            </a:lvl3pPr>
            <a:lvl4pPr marL="1600200" indent="-228600">
              <a:defRPr sz="2400">
                <a:solidFill>
                  <a:schemeClr val="tx1"/>
                </a:solidFill>
                <a:latin typeface="Verdana" charset="0"/>
                <a:ea typeface="ＭＳ Ｐゴシック" charset="0"/>
              </a:defRPr>
            </a:lvl4pPr>
            <a:lvl5pPr marL="2057400" indent="-228600">
              <a:defRPr sz="2400">
                <a:solidFill>
                  <a:schemeClr val="tx1"/>
                </a:solidFill>
                <a:latin typeface="Verdana" charset="0"/>
                <a:ea typeface="ＭＳ Ｐゴシック" charset="0"/>
              </a:defRPr>
            </a:lvl5pPr>
            <a:lvl6pPr marL="2514600" indent="-228600" eaLnBrk="0" fontAlgn="base" hangingPunct="0">
              <a:spcBef>
                <a:spcPct val="0"/>
              </a:spcBef>
              <a:spcAft>
                <a:spcPct val="0"/>
              </a:spcAft>
              <a:defRPr sz="2400">
                <a:solidFill>
                  <a:schemeClr val="tx1"/>
                </a:solidFill>
                <a:latin typeface="Verdana" charset="0"/>
                <a:ea typeface="ＭＳ Ｐゴシック" charset="0"/>
              </a:defRPr>
            </a:lvl6pPr>
            <a:lvl7pPr marL="2971800" indent="-228600" eaLnBrk="0" fontAlgn="base" hangingPunct="0">
              <a:spcBef>
                <a:spcPct val="0"/>
              </a:spcBef>
              <a:spcAft>
                <a:spcPct val="0"/>
              </a:spcAft>
              <a:defRPr sz="2400">
                <a:solidFill>
                  <a:schemeClr val="tx1"/>
                </a:solidFill>
                <a:latin typeface="Verdana" charset="0"/>
                <a:ea typeface="ＭＳ Ｐゴシック" charset="0"/>
              </a:defRPr>
            </a:lvl7pPr>
            <a:lvl8pPr marL="3429000" indent="-228600" eaLnBrk="0" fontAlgn="base" hangingPunct="0">
              <a:spcBef>
                <a:spcPct val="0"/>
              </a:spcBef>
              <a:spcAft>
                <a:spcPct val="0"/>
              </a:spcAft>
              <a:defRPr sz="2400">
                <a:solidFill>
                  <a:schemeClr val="tx1"/>
                </a:solidFill>
                <a:latin typeface="Verdana" charset="0"/>
                <a:ea typeface="ＭＳ Ｐゴシック" charset="0"/>
              </a:defRPr>
            </a:lvl8pPr>
            <a:lvl9pPr marL="3886200" indent="-228600" eaLnBrk="0" fontAlgn="base" hangingPunct="0">
              <a:spcBef>
                <a:spcPct val="0"/>
              </a:spcBef>
              <a:spcAft>
                <a:spcPct val="0"/>
              </a:spcAft>
              <a:defRPr sz="2400">
                <a:solidFill>
                  <a:schemeClr val="tx1"/>
                </a:solidFill>
                <a:latin typeface="Verdana" charset="0"/>
                <a:ea typeface="ＭＳ Ｐゴシック" charset="0"/>
              </a:defRPr>
            </a:lvl9pPr>
          </a:lstStyle>
          <a:p>
            <a:fld id="{0D983843-741D-FF4D-97AA-D790EE66EDD2}" type="slidenum">
              <a:rPr lang="en-US" sz="1000"/>
              <a:pPr/>
              <a:t>15</a:t>
            </a:fld>
            <a:endParaRPr lang="en-US" sz="1000"/>
          </a:p>
        </p:txBody>
      </p:sp>
      <p:sp>
        <p:nvSpPr>
          <p:cNvPr id="67586" name="Rectangle 2"/>
          <p:cNvSpPr>
            <a:spLocks noGrp="1" noChangeArrowheads="1"/>
          </p:cNvSpPr>
          <p:nvPr>
            <p:ph type="title"/>
          </p:nvPr>
        </p:nvSpPr>
        <p:spPr>
          <a:xfrm>
            <a:off x="457200" y="277813"/>
            <a:ext cx="8686800" cy="1139825"/>
          </a:xfrm>
        </p:spPr>
        <p:txBody>
          <a:bodyPr/>
          <a:lstStyle/>
          <a:p>
            <a:pPr eaLnBrk="1" hangingPunct="1"/>
            <a:r>
              <a:rPr lang="en-US" sz="4000" dirty="0" err="1">
                <a:latin typeface="Times New Roman" charset="0"/>
                <a:cs typeface="Times New Roman" charset="0"/>
              </a:rPr>
              <a:t>Lịch</a:t>
            </a:r>
            <a:r>
              <a:rPr lang="en-US" sz="4000" dirty="0">
                <a:latin typeface="Times New Roman" charset="0"/>
                <a:cs typeface="Times New Roman" charset="0"/>
              </a:rPr>
              <a:t> </a:t>
            </a:r>
            <a:r>
              <a:rPr lang="en-US" sz="4000" dirty="0" err="1">
                <a:latin typeface="Times New Roman" charset="0"/>
                <a:cs typeface="Times New Roman" charset="0"/>
              </a:rPr>
              <a:t>sử</a:t>
            </a:r>
            <a:r>
              <a:rPr lang="en-US" sz="4000" dirty="0">
                <a:latin typeface="Times New Roman" charset="0"/>
                <a:cs typeface="Times New Roman" charset="0"/>
              </a:rPr>
              <a:t> </a:t>
            </a:r>
            <a:r>
              <a:rPr lang="en-US" sz="4000" dirty="0" err="1">
                <a:latin typeface="Times New Roman" charset="0"/>
                <a:cs typeface="Times New Roman" charset="0"/>
              </a:rPr>
              <a:t>phát</a:t>
            </a:r>
            <a:r>
              <a:rPr lang="en-US" sz="4000" dirty="0">
                <a:latin typeface="Times New Roman" charset="0"/>
                <a:cs typeface="Times New Roman" charset="0"/>
              </a:rPr>
              <a:t> </a:t>
            </a:r>
            <a:r>
              <a:rPr lang="en-US" sz="4000" dirty="0" err="1">
                <a:latin typeface="Times New Roman" charset="0"/>
                <a:cs typeface="Times New Roman" charset="0"/>
              </a:rPr>
              <a:t>triển</a:t>
            </a:r>
            <a:r>
              <a:rPr lang="en-US" sz="4000" dirty="0">
                <a:latin typeface="Times New Roman" charset="0"/>
                <a:cs typeface="Times New Roman" charset="0"/>
              </a:rPr>
              <a:t> </a:t>
            </a:r>
            <a:r>
              <a:rPr lang="en-US" sz="4000" dirty="0" err="1">
                <a:latin typeface="Times New Roman" charset="0"/>
                <a:cs typeface="Times New Roman" charset="0"/>
              </a:rPr>
              <a:t>máy</a:t>
            </a:r>
            <a:r>
              <a:rPr lang="en-US" sz="4000" dirty="0">
                <a:latin typeface="Times New Roman" charset="0"/>
                <a:cs typeface="Times New Roman" charset="0"/>
              </a:rPr>
              <a:t> </a:t>
            </a:r>
            <a:r>
              <a:rPr lang="en-US" sz="4000" dirty="0" err="1">
                <a:latin typeface="Times New Roman" charset="0"/>
                <a:cs typeface="Times New Roman" charset="0"/>
              </a:rPr>
              <a:t>tính</a:t>
            </a:r>
            <a:r>
              <a:rPr lang="en-US" sz="4000" dirty="0">
                <a:latin typeface="Times New Roman" charset="0"/>
                <a:cs typeface="Times New Roman" charset="0"/>
              </a:rPr>
              <a:t>– UNIVAC</a:t>
            </a:r>
            <a:endParaRPr lang="en-US" dirty="0">
              <a:latin typeface="Times New Roman" charset="0"/>
              <a:cs typeface="Times New Roman" charset="0"/>
            </a:endParaRPr>
          </a:p>
        </p:txBody>
      </p:sp>
      <p:pic>
        <p:nvPicPr>
          <p:cNvPr id="67587" name="Picture 5" descr="univac-1-fullview-b"/>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3350" y="1557338"/>
            <a:ext cx="6840538" cy="46450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31659735"/>
      </p:ext>
    </p:extLst>
  </p:cSld>
  <p:clrMapOvr>
    <a:masterClrMapping/>
  </p:clrMapOvr>
  <p:transition>
    <p:fade thruBlk="1"/>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Slide Number Placeholder 5"/>
          <p:cNvSpPr>
            <a:spLocks noGrp="1"/>
          </p:cNvSpPr>
          <p:nvPr>
            <p:ph type="sldNum" sz="quarter" idx="12"/>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Verdana" charset="0"/>
                <a:ea typeface="ＭＳ Ｐゴシック" charset="0"/>
                <a:cs typeface="ＭＳ Ｐゴシック" charset="0"/>
              </a:defRPr>
            </a:lvl1pPr>
            <a:lvl2pPr marL="742950" indent="-285750">
              <a:defRPr sz="2400">
                <a:solidFill>
                  <a:schemeClr val="tx1"/>
                </a:solidFill>
                <a:latin typeface="Verdana" charset="0"/>
                <a:ea typeface="ＭＳ Ｐゴシック" charset="0"/>
              </a:defRPr>
            </a:lvl2pPr>
            <a:lvl3pPr marL="1143000" indent="-228600">
              <a:defRPr sz="2400">
                <a:solidFill>
                  <a:schemeClr val="tx1"/>
                </a:solidFill>
                <a:latin typeface="Verdana" charset="0"/>
                <a:ea typeface="ＭＳ Ｐゴシック" charset="0"/>
              </a:defRPr>
            </a:lvl3pPr>
            <a:lvl4pPr marL="1600200" indent="-228600">
              <a:defRPr sz="2400">
                <a:solidFill>
                  <a:schemeClr val="tx1"/>
                </a:solidFill>
                <a:latin typeface="Verdana" charset="0"/>
                <a:ea typeface="ＭＳ Ｐゴシック" charset="0"/>
              </a:defRPr>
            </a:lvl4pPr>
            <a:lvl5pPr marL="2057400" indent="-228600">
              <a:defRPr sz="2400">
                <a:solidFill>
                  <a:schemeClr val="tx1"/>
                </a:solidFill>
                <a:latin typeface="Verdana" charset="0"/>
                <a:ea typeface="ＭＳ Ｐゴシック" charset="0"/>
              </a:defRPr>
            </a:lvl5pPr>
            <a:lvl6pPr marL="2514600" indent="-228600" eaLnBrk="0" fontAlgn="base" hangingPunct="0">
              <a:spcBef>
                <a:spcPct val="0"/>
              </a:spcBef>
              <a:spcAft>
                <a:spcPct val="0"/>
              </a:spcAft>
              <a:defRPr sz="2400">
                <a:solidFill>
                  <a:schemeClr val="tx1"/>
                </a:solidFill>
                <a:latin typeface="Verdana" charset="0"/>
                <a:ea typeface="ＭＳ Ｐゴシック" charset="0"/>
              </a:defRPr>
            </a:lvl6pPr>
            <a:lvl7pPr marL="2971800" indent="-228600" eaLnBrk="0" fontAlgn="base" hangingPunct="0">
              <a:spcBef>
                <a:spcPct val="0"/>
              </a:spcBef>
              <a:spcAft>
                <a:spcPct val="0"/>
              </a:spcAft>
              <a:defRPr sz="2400">
                <a:solidFill>
                  <a:schemeClr val="tx1"/>
                </a:solidFill>
                <a:latin typeface="Verdana" charset="0"/>
                <a:ea typeface="ＭＳ Ｐゴシック" charset="0"/>
              </a:defRPr>
            </a:lvl7pPr>
            <a:lvl8pPr marL="3429000" indent="-228600" eaLnBrk="0" fontAlgn="base" hangingPunct="0">
              <a:spcBef>
                <a:spcPct val="0"/>
              </a:spcBef>
              <a:spcAft>
                <a:spcPct val="0"/>
              </a:spcAft>
              <a:defRPr sz="2400">
                <a:solidFill>
                  <a:schemeClr val="tx1"/>
                </a:solidFill>
                <a:latin typeface="Verdana" charset="0"/>
                <a:ea typeface="ＭＳ Ｐゴシック" charset="0"/>
              </a:defRPr>
            </a:lvl8pPr>
            <a:lvl9pPr marL="3886200" indent="-228600" eaLnBrk="0" fontAlgn="base" hangingPunct="0">
              <a:spcBef>
                <a:spcPct val="0"/>
              </a:spcBef>
              <a:spcAft>
                <a:spcPct val="0"/>
              </a:spcAft>
              <a:defRPr sz="2400">
                <a:solidFill>
                  <a:schemeClr val="tx1"/>
                </a:solidFill>
                <a:latin typeface="Verdana" charset="0"/>
                <a:ea typeface="ＭＳ Ｐゴシック" charset="0"/>
              </a:defRPr>
            </a:lvl9pPr>
          </a:lstStyle>
          <a:p>
            <a:fld id="{24B031AE-1F4D-CE48-9E05-6C0394EDBBCB}" type="slidenum">
              <a:rPr lang="en-US" sz="1000"/>
              <a:pPr/>
              <a:t>16</a:t>
            </a:fld>
            <a:endParaRPr lang="en-US" sz="1000"/>
          </a:p>
        </p:txBody>
      </p:sp>
      <p:sp>
        <p:nvSpPr>
          <p:cNvPr id="69634" name="Rectangle 2"/>
          <p:cNvSpPr>
            <a:spLocks noGrp="1" noChangeArrowheads="1"/>
          </p:cNvSpPr>
          <p:nvPr>
            <p:ph type="title"/>
          </p:nvPr>
        </p:nvSpPr>
        <p:spPr/>
        <p:txBody>
          <a:bodyPr/>
          <a:lstStyle/>
          <a:p>
            <a:pPr eaLnBrk="1" hangingPunct="1"/>
            <a:r>
              <a:rPr lang="en-US" sz="4000" dirty="0">
                <a:latin typeface="Times New Roman" charset="0"/>
                <a:cs typeface="Times New Roman" charset="0"/>
              </a:rPr>
              <a:t> </a:t>
            </a:r>
            <a:r>
              <a:rPr lang="en-US" sz="4000" dirty="0" err="1">
                <a:latin typeface="Times New Roman" charset="0"/>
                <a:cs typeface="Times New Roman" charset="0"/>
              </a:rPr>
              <a:t>Lịch</a:t>
            </a:r>
            <a:r>
              <a:rPr lang="en-US" sz="4000" dirty="0">
                <a:latin typeface="Times New Roman" charset="0"/>
                <a:cs typeface="Times New Roman" charset="0"/>
              </a:rPr>
              <a:t> </a:t>
            </a:r>
            <a:r>
              <a:rPr lang="en-US" sz="4000" dirty="0" err="1">
                <a:latin typeface="Times New Roman" charset="0"/>
                <a:cs typeface="Times New Roman" charset="0"/>
              </a:rPr>
              <a:t>sử</a:t>
            </a:r>
            <a:r>
              <a:rPr lang="en-US" sz="4000" dirty="0">
                <a:latin typeface="Times New Roman" charset="0"/>
                <a:cs typeface="Times New Roman" charset="0"/>
              </a:rPr>
              <a:t> </a:t>
            </a:r>
            <a:r>
              <a:rPr lang="en-US" sz="4000" dirty="0" err="1">
                <a:latin typeface="Times New Roman" charset="0"/>
                <a:cs typeface="Times New Roman" charset="0"/>
              </a:rPr>
              <a:t>phát</a:t>
            </a:r>
            <a:r>
              <a:rPr lang="en-US" sz="4000" dirty="0">
                <a:latin typeface="Times New Roman" charset="0"/>
                <a:cs typeface="Times New Roman" charset="0"/>
              </a:rPr>
              <a:t> </a:t>
            </a:r>
            <a:r>
              <a:rPr lang="en-US" sz="4000" dirty="0" err="1">
                <a:latin typeface="Times New Roman" charset="0"/>
                <a:cs typeface="Times New Roman" charset="0"/>
              </a:rPr>
              <a:t>triển</a:t>
            </a:r>
            <a:r>
              <a:rPr lang="en-US" sz="4000" dirty="0">
                <a:latin typeface="Times New Roman" charset="0"/>
                <a:cs typeface="Times New Roman" charset="0"/>
              </a:rPr>
              <a:t> </a:t>
            </a:r>
            <a:r>
              <a:rPr lang="en-US" sz="4000" dirty="0" err="1">
                <a:latin typeface="Times New Roman" charset="0"/>
                <a:cs typeface="Times New Roman" charset="0"/>
              </a:rPr>
              <a:t>máy</a:t>
            </a:r>
            <a:r>
              <a:rPr lang="en-US" sz="4000" dirty="0">
                <a:latin typeface="Times New Roman" charset="0"/>
                <a:cs typeface="Times New Roman" charset="0"/>
              </a:rPr>
              <a:t> </a:t>
            </a:r>
            <a:r>
              <a:rPr lang="en-US" sz="4000" dirty="0" err="1">
                <a:latin typeface="Times New Roman" charset="0"/>
                <a:cs typeface="Times New Roman" charset="0"/>
              </a:rPr>
              <a:t>tính</a:t>
            </a:r>
            <a:endParaRPr lang="en-US" sz="4000" dirty="0">
              <a:latin typeface="Times New Roman" charset="0"/>
              <a:cs typeface="Times New Roman" charset="0"/>
            </a:endParaRPr>
          </a:p>
        </p:txBody>
      </p:sp>
      <p:sp>
        <p:nvSpPr>
          <p:cNvPr id="33798" name="Rectangle 3"/>
          <p:cNvSpPr>
            <a:spLocks noGrp="1" noChangeArrowheads="1"/>
          </p:cNvSpPr>
          <p:nvPr>
            <p:ph type="body" idx="1"/>
          </p:nvPr>
        </p:nvSpPr>
        <p:spPr/>
        <p:txBody>
          <a:bodyPr/>
          <a:lstStyle/>
          <a:p>
            <a:pPr eaLnBrk="1" hangingPunct="1"/>
            <a:r>
              <a:rPr lang="en-US" sz="2400">
                <a:latin typeface="Times New Roman" charset="0"/>
                <a:cs typeface="Times New Roman" charset="0"/>
              </a:rPr>
              <a:t>Thế hệ thứ 3 (1964-1975):</a:t>
            </a:r>
          </a:p>
          <a:p>
            <a:pPr lvl="1" eaLnBrk="1" hangingPunct="1"/>
            <a:r>
              <a:rPr lang="en-US" sz="2000">
                <a:latin typeface="Times New Roman" charset="0"/>
                <a:cs typeface="Times New Roman" charset="0"/>
              </a:rPr>
              <a:t>Sử dụng mạch tích hợp (IC)</a:t>
            </a:r>
          </a:p>
          <a:p>
            <a:pPr lvl="1" eaLnBrk="1" hangingPunct="1"/>
            <a:r>
              <a:rPr lang="en-US" sz="2000">
                <a:latin typeface="Times New Roman" charset="0"/>
                <a:cs typeface="Times New Roman" charset="0"/>
              </a:rPr>
              <a:t>~ 10 triệu linh kiện/ foot</a:t>
            </a:r>
            <a:r>
              <a:rPr lang="en-US" sz="2000" baseline="30000">
                <a:latin typeface="Times New Roman" charset="0"/>
                <a:cs typeface="Times New Roman" charset="0"/>
              </a:rPr>
              <a:t>3 </a:t>
            </a:r>
            <a:endParaRPr lang="en-US" sz="2000">
              <a:latin typeface="Times New Roman" charset="0"/>
              <a:cs typeface="Times New Roman" charset="0"/>
            </a:endParaRPr>
          </a:p>
          <a:p>
            <a:pPr lvl="1" eaLnBrk="1" hangingPunct="1"/>
            <a:r>
              <a:rPr lang="en-US" sz="2000">
                <a:latin typeface="Times New Roman" charset="0"/>
                <a:cs typeface="Times New Roman" charset="0"/>
              </a:rPr>
              <a:t>Ví dụ: UNIVAC 9000 series, IBM System/360, System 3, System 7</a:t>
            </a:r>
          </a:p>
        </p:txBody>
      </p:sp>
    </p:spTree>
    <p:extLst>
      <p:ext uri="{BB962C8B-B14F-4D97-AF65-F5344CB8AC3E}">
        <p14:creationId xmlns:p14="http://schemas.microsoft.com/office/powerpoint/2010/main" val="4256763914"/>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33798">
                                            <p:txEl>
                                              <p:pRg st="1" end="1"/>
                                            </p:txEl>
                                          </p:spTgt>
                                        </p:tgtEl>
                                        <p:attrNameLst>
                                          <p:attrName>style.visibility</p:attrName>
                                        </p:attrNameLst>
                                      </p:cBhvr>
                                      <p:to>
                                        <p:strVal val="visible"/>
                                      </p:to>
                                    </p:set>
                                    <p:animEffect transition="in" filter="checkerboard(across)">
                                      <p:cBhvr>
                                        <p:cTn id="7" dur="500"/>
                                        <p:tgtEl>
                                          <p:spTgt spid="33798">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10" fill="hold" nodeType="clickEffect">
                                  <p:stCondLst>
                                    <p:cond delay="0"/>
                                  </p:stCondLst>
                                  <p:childTnLst>
                                    <p:set>
                                      <p:cBhvr>
                                        <p:cTn id="11" dur="1" fill="hold">
                                          <p:stCondLst>
                                            <p:cond delay="0"/>
                                          </p:stCondLst>
                                        </p:cTn>
                                        <p:tgtEl>
                                          <p:spTgt spid="33798">
                                            <p:txEl>
                                              <p:pRg st="2" end="2"/>
                                            </p:txEl>
                                          </p:spTgt>
                                        </p:tgtEl>
                                        <p:attrNameLst>
                                          <p:attrName>style.visibility</p:attrName>
                                        </p:attrNameLst>
                                      </p:cBhvr>
                                      <p:to>
                                        <p:strVal val="visible"/>
                                      </p:to>
                                    </p:set>
                                    <p:animEffect transition="in" filter="checkerboard(across)">
                                      <p:cBhvr>
                                        <p:cTn id="12" dur="500"/>
                                        <p:tgtEl>
                                          <p:spTgt spid="33798">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5" presetClass="entr" presetSubtype="10" fill="hold" nodeType="clickEffect">
                                  <p:stCondLst>
                                    <p:cond delay="0"/>
                                  </p:stCondLst>
                                  <p:childTnLst>
                                    <p:set>
                                      <p:cBhvr>
                                        <p:cTn id="16" dur="1" fill="hold">
                                          <p:stCondLst>
                                            <p:cond delay="0"/>
                                          </p:stCondLst>
                                        </p:cTn>
                                        <p:tgtEl>
                                          <p:spTgt spid="33798">
                                            <p:txEl>
                                              <p:pRg st="3" end="3"/>
                                            </p:txEl>
                                          </p:spTgt>
                                        </p:tgtEl>
                                        <p:attrNameLst>
                                          <p:attrName>style.visibility</p:attrName>
                                        </p:attrNameLst>
                                      </p:cBhvr>
                                      <p:to>
                                        <p:strVal val="visible"/>
                                      </p:to>
                                    </p:set>
                                    <p:animEffect transition="in" filter="checkerboard(across)">
                                      <p:cBhvr>
                                        <p:cTn id="17" dur="500"/>
                                        <p:tgtEl>
                                          <p:spTgt spid="33798">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Slide Number Placeholder 5"/>
          <p:cNvSpPr>
            <a:spLocks noGrp="1"/>
          </p:cNvSpPr>
          <p:nvPr>
            <p:ph type="sldNum" sz="quarter" idx="12"/>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Verdana" charset="0"/>
                <a:ea typeface="ＭＳ Ｐゴシック" charset="0"/>
                <a:cs typeface="ＭＳ Ｐゴシック" charset="0"/>
              </a:defRPr>
            </a:lvl1pPr>
            <a:lvl2pPr marL="742950" indent="-285750">
              <a:defRPr sz="2400">
                <a:solidFill>
                  <a:schemeClr val="tx1"/>
                </a:solidFill>
                <a:latin typeface="Verdana" charset="0"/>
                <a:ea typeface="ＭＳ Ｐゴシック" charset="0"/>
              </a:defRPr>
            </a:lvl2pPr>
            <a:lvl3pPr marL="1143000" indent="-228600">
              <a:defRPr sz="2400">
                <a:solidFill>
                  <a:schemeClr val="tx1"/>
                </a:solidFill>
                <a:latin typeface="Verdana" charset="0"/>
                <a:ea typeface="ＭＳ Ｐゴシック" charset="0"/>
              </a:defRPr>
            </a:lvl3pPr>
            <a:lvl4pPr marL="1600200" indent="-228600">
              <a:defRPr sz="2400">
                <a:solidFill>
                  <a:schemeClr val="tx1"/>
                </a:solidFill>
                <a:latin typeface="Verdana" charset="0"/>
                <a:ea typeface="ＭＳ Ｐゴシック" charset="0"/>
              </a:defRPr>
            </a:lvl4pPr>
            <a:lvl5pPr marL="2057400" indent="-228600">
              <a:defRPr sz="2400">
                <a:solidFill>
                  <a:schemeClr val="tx1"/>
                </a:solidFill>
                <a:latin typeface="Verdana" charset="0"/>
                <a:ea typeface="ＭＳ Ｐゴシック" charset="0"/>
              </a:defRPr>
            </a:lvl5pPr>
            <a:lvl6pPr marL="2514600" indent="-228600" eaLnBrk="0" fontAlgn="base" hangingPunct="0">
              <a:spcBef>
                <a:spcPct val="0"/>
              </a:spcBef>
              <a:spcAft>
                <a:spcPct val="0"/>
              </a:spcAft>
              <a:defRPr sz="2400">
                <a:solidFill>
                  <a:schemeClr val="tx1"/>
                </a:solidFill>
                <a:latin typeface="Verdana" charset="0"/>
                <a:ea typeface="ＭＳ Ｐゴシック" charset="0"/>
              </a:defRPr>
            </a:lvl6pPr>
            <a:lvl7pPr marL="2971800" indent="-228600" eaLnBrk="0" fontAlgn="base" hangingPunct="0">
              <a:spcBef>
                <a:spcPct val="0"/>
              </a:spcBef>
              <a:spcAft>
                <a:spcPct val="0"/>
              </a:spcAft>
              <a:defRPr sz="2400">
                <a:solidFill>
                  <a:schemeClr val="tx1"/>
                </a:solidFill>
                <a:latin typeface="Verdana" charset="0"/>
                <a:ea typeface="ＭＳ Ｐゴシック" charset="0"/>
              </a:defRPr>
            </a:lvl7pPr>
            <a:lvl8pPr marL="3429000" indent="-228600" eaLnBrk="0" fontAlgn="base" hangingPunct="0">
              <a:spcBef>
                <a:spcPct val="0"/>
              </a:spcBef>
              <a:spcAft>
                <a:spcPct val="0"/>
              </a:spcAft>
              <a:defRPr sz="2400">
                <a:solidFill>
                  <a:schemeClr val="tx1"/>
                </a:solidFill>
                <a:latin typeface="Verdana" charset="0"/>
                <a:ea typeface="ＭＳ Ｐゴシック" charset="0"/>
              </a:defRPr>
            </a:lvl8pPr>
            <a:lvl9pPr marL="3886200" indent="-228600" eaLnBrk="0" fontAlgn="base" hangingPunct="0">
              <a:spcBef>
                <a:spcPct val="0"/>
              </a:spcBef>
              <a:spcAft>
                <a:spcPct val="0"/>
              </a:spcAft>
              <a:defRPr sz="2400">
                <a:solidFill>
                  <a:schemeClr val="tx1"/>
                </a:solidFill>
                <a:latin typeface="Verdana" charset="0"/>
                <a:ea typeface="ＭＳ Ｐゴシック" charset="0"/>
              </a:defRPr>
            </a:lvl9pPr>
          </a:lstStyle>
          <a:p>
            <a:fld id="{D7EA4BF9-6838-C046-8B67-53FA9FDD307C}" type="slidenum">
              <a:rPr lang="en-US" sz="1000"/>
              <a:pPr/>
              <a:t>17</a:t>
            </a:fld>
            <a:endParaRPr lang="en-US" sz="1000"/>
          </a:p>
        </p:txBody>
      </p:sp>
      <p:sp>
        <p:nvSpPr>
          <p:cNvPr id="71682" name="Rectangle 2"/>
          <p:cNvSpPr>
            <a:spLocks noGrp="1" noChangeArrowheads="1"/>
          </p:cNvSpPr>
          <p:nvPr>
            <p:ph type="title"/>
          </p:nvPr>
        </p:nvSpPr>
        <p:spPr>
          <a:xfrm>
            <a:off x="285750" y="277813"/>
            <a:ext cx="9072563" cy="1139825"/>
          </a:xfrm>
        </p:spPr>
        <p:txBody>
          <a:bodyPr/>
          <a:lstStyle/>
          <a:p>
            <a:pPr eaLnBrk="1" hangingPunct="1"/>
            <a:r>
              <a:rPr lang="en-US" sz="3600">
                <a:latin typeface="Times New Roman" charset="0"/>
                <a:cs typeface="Times New Roman" charset="0"/>
              </a:rPr>
              <a:t>Lịch sử phát triển máy tính– UNIVAC 9400</a:t>
            </a:r>
            <a:endParaRPr lang="en-US" sz="4000">
              <a:latin typeface="Times New Roman" charset="0"/>
              <a:cs typeface="Times New Roman" charset="0"/>
            </a:endParaRPr>
          </a:p>
        </p:txBody>
      </p:sp>
      <p:pic>
        <p:nvPicPr>
          <p:cNvPr id="71683" name="Picture 5" descr="panorama-recht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663" y="2041525"/>
            <a:ext cx="8748712" cy="36591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34625936"/>
      </p:ext>
    </p:extLst>
  </p:cSld>
  <p:clrMapOvr>
    <a:masterClrMapping/>
  </p:clrMapOvr>
  <p:transition>
    <p:fade thruBlk="1"/>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Slide Number Placeholder 5"/>
          <p:cNvSpPr>
            <a:spLocks noGrp="1"/>
          </p:cNvSpPr>
          <p:nvPr>
            <p:ph type="sldNum" sz="quarter" idx="12"/>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Verdana" charset="0"/>
                <a:ea typeface="ＭＳ Ｐゴシック" charset="0"/>
                <a:cs typeface="ＭＳ Ｐゴシック" charset="0"/>
              </a:defRPr>
            </a:lvl1pPr>
            <a:lvl2pPr marL="742950" indent="-285750">
              <a:defRPr sz="2400">
                <a:solidFill>
                  <a:schemeClr val="tx1"/>
                </a:solidFill>
                <a:latin typeface="Verdana" charset="0"/>
                <a:ea typeface="ＭＳ Ｐゴシック" charset="0"/>
              </a:defRPr>
            </a:lvl2pPr>
            <a:lvl3pPr marL="1143000" indent="-228600">
              <a:defRPr sz="2400">
                <a:solidFill>
                  <a:schemeClr val="tx1"/>
                </a:solidFill>
                <a:latin typeface="Verdana" charset="0"/>
                <a:ea typeface="ＭＳ Ｐゴシック" charset="0"/>
              </a:defRPr>
            </a:lvl3pPr>
            <a:lvl4pPr marL="1600200" indent="-228600">
              <a:defRPr sz="2400">
                <a:solidFill>
                  <a:schemeClr val="tx1"/>
                </a:solidFill>
                <a:latin typeface="Verdana" charset="0"/>
                <a:ea typeface="ＭＳ Ｐゴシック" charset="0"/>
              </a:defRPr>
            </a:lvl4pPr>
            <a:lvl5pPr marL="2057400" indent="-228600">
              <a:defRPr sz="2400">
                <a:solidFill>
                  <a:schemeClr val="tx1"/>
                </a:solidFill>
                <a:latin typeface="Verdana" charset="0"/>
                <a:ea typeface="ＭＳ Ｐゴシック" charset="0"/>
              </a:defRPr>
            </a:lvl5pPr>
            <a:lvl6pPr marL="2514600" indent="-228600" eaLnBrk="0" fontAlgn="base" hangingPunct="0">
              <a:spcBef>
                <a:spcPct val="0"/>
              </a:spcBef>
              <a:spcAft>
                <a:spcPct val="0"/>
              </a:spcAft>
              <a:defRPr sz="2400">
                <a:solidFill>
                  <a:schemeClr val="tx1"/>
                </a:solidFill>
                <a:latin typeface="Verdana" charset="0"/>
                <a:ea typeface="ＭＳ Ｐゴシック" charset="0"/>
              </a:defRPr>
            </a:lvl6pPr>
            <a:lvl7pPr marL="2971800" indent="-228600" eaLnBrk="0" fontAlgn="base" hangingPunct="0">
              <a:spcBef>
                <a:spcPct val="0"/>
              </a:spcBef>
              <a:spcAft>
                <a:spcPct val="0"/>
              </a:spcAft>
              <a:defRPr sz="2400">
                <a:solidFill>
                  <a:schemeClr val="tx1"/>
                </a:solidFill>
                <a:latin typeface="Verdana" charset="0"/>
                <a:ea typeface="ＭＳ Ｐゴシック" charset="0"/>
              </a:defRPr>
            </a:lvl7pPr>
            <a:lvl8pPr marL="3429000" indent="-228600" eaLnBrk="0" fontAlgn="base" hangingPunct="0">
              <a:spcBef>
                <a:spcPct val="0"/>
              </a:spcBef>
              <a:spcAft>
                <a:spcPct val="0"/>
              </a:spcAft>
              <a:defRPr sz="2400">
                <a:solidFill>
                  <a:schemeClr val="tx1"/>
                </a:solidFill>
                <a:latin typeface="Verdana" charset="0"/>
                <a:ea typeface="ＭＳ Ｐゴシック" charset="0"/>
              </a:defRPr>
            </a:lvl8pPr>
            <a:lvl9pPr marL="3886200" indent="-228600" eaLnBrk="0" fontAlgn="base" hangingPunct="0">
              <a:spcBef>
                <a:spcPct val="0"/>
              </a:spcBef>
              <a:spcAft>
                <a:spcPct val="0"/>
              </a:spcAft>
              <a:defRPr sz="2400">
                <a:solidFill>
                  <a:schemeClr val="tx1"/>
                </a:solidFill>
                <a:latin typeface="Verdana" charset="0"/>
                <a:ea typeface="ＭＳ Ｐゴシック" charset="0"/>
              </a:defRPr>
            </a:lvl9pPr>
          </a:lstStyle>
          <a:p>
            <a:fld id="{287CD262-43A9-CD49-8902-05895C0898FD}" type="slidenum">
              <a:rPr lang="en-US" sz="1000"/>
              <a:pPr/>
              <a:t>18</a:t>
            </a:fld>
            <a:endParaRPr lang="en-US" sz="1000"/>
          </a:p>
        </p:txBody>
      </p:sp>
      <p:sp>
        <p:nvSpPr>
          <p:cNvPr id="73730" name="Rectangle 2"/>
          <p:cNvSpPr>
            <a:spLocks noGrp="1" noChangeArrowheads="1"/>
          </p:cNvSpPr>
          <p:nvPr>
            <p:ph type="title"/>
          </p:nvPr>
        </p:nvSpPr>
        <p:spPr/>
        <p:txBody>
          <a:bodyPr/>
          <a:lstStyle/>
          <a:p>
            <a:pPr eaLnBrk="1" hangingPunct="1"/>
            <a:r>
              <a:rPr lang="en-US" sz="4000">
                <a:latin typeface="Times New Roman" charset="0"/>
                <a:cs typeface="Times New Roman" charset="0"/>
              </a:rPr>
              <a:t>Lịch sử phát triển máy tính</a:t>
            </a:r>
          </a:p>
        </p:txBody>
      </p:sp>
      <p:sp>
        <p:nvSpPr>
          <p:cNvPr id="35846" name="Rectangle 3"/>
          <p:cNvSpPr>
            <a:spLocks noGrp="1" noChangeArrowheads="1"/>
          </p:cNvSpPr>
          <p:nvPr>
            <p:ph type="body" idx="1"/>
          </p:nvPr>
        </p:nvSpPr>
        <p:spPr/>
        <p:txBody>
          <a:bodyPr/>
          <a:lstStyle/>
          <a:p>
            <a:pPr eaLnBrk="1" hangingPunct="1"/>
            <a:r>
              <a:rPr lang="en-US" sz="2400">
                <a:latin typeface="Times New Roman" charset="0"/>
                <a:cs typeface="Times New Roman" charset="0"/>
              </a:rPr>
              <a:t>Thế hệ 4(1975-1989):</a:t>
            </a:r>
          </a:p>
          <a:p>
            <a:pPr lvl="1" eaLnBrk="1" hangingPunct="1"/>
            <a:r>
              <a:rPr lang="en-US" sz="2000">
                <a:latin typeface="Times New Roman" charset="0"/>
                <a:cs typeface="Times New Roman" charset="0"/>
              </a:rPr>
              <a:t>Sử dụng LSI – Large Scale Integrated Circuit</a:t>
            </a:r>
          </a:p>
          <a:p>
            <a:pPr lvl="1" eaLnBrk="1" hangingPunct="1"/>
            <a:r>
              <a:rPr lang="en-US" sz="2000">
                <a:latin typeface="Times New Roman" charset="0"/>
                <a:cs typeface="Times New Roman" charset="0"/>
              </a:rPr>
              <a:t>~ 1 tỷ linh kiện / foot</a:t>
            </a:r>
            <a:r>
              <a:rPr lang="en-US" sz="2000" baseline="30000">
                <a:latin typeface="Times New Roman" charset="0"/>
                <a:cs typeface="Times New Roman" charset="0"/>
              </a:rPr>
              <a:t>3 </a:t>
            </a:r>
            <a:endParaRPr lang="en-US" sz="2000">
              <a:latin typeface="Times New Roman" charset="0"/>
              <a:cs typeface="Times New Roman" charset="0"/>
            </a:endParaRPr>
          </a:p>
          <a:p>
            <a:pPr lvl="1" eaLnBrk="1" hangingPunct="1"/>
            <a:r>
              <a:rPr lang="en-US" sz="2000">
                <a:latin typeface="Times New Roman" charset="0"/>
                <a:cs typeface="Times New Roman" charset="0"/>
              </a:rPr>
              <a:t>Ví dụ: </a:t>
            </a:r>
            <a:r>
              <a:rPr lang="en-US">
                <a:latin typeface="Times New Roman" charset="0"/>
                <a:cs typeface="Times New Roman" charset="0"/>
              </a:rPr>
              <a:t> </a:t>
            </a:r>
            <a:r>
              <a:rPr lang="en-US" sz="2000">
                <a:latin typeface="Times New Roman" charset="0"/>
                <a:cs typeface="Times New Roman" charset="0"/>
              </a:rPr>
              <a:t>IBM System 3090, IBM RISC 6000, IBM RT, Cray 2 XMP</a:t>
            </a:r>
          </a:p>
        </p:txBody>
      </p:sp>
    </p:spTree>
    <p:extLst>
      <p:ext uri="{BB962C8B-B14F-4D97-AF65-F5344CB8AC3E}">
        <p14:creationId xmlns:p14="http://schemas.microsoft.com/office/powerpoint/2010/main" val="2928194089"/>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35846">
                                            <p:txEl>
                                              <p:pRg st="1" end="1"/>
                                            </p:txEl>
                                          </p:spTgt>
                                        </p:tgtEl>
                                        <p:attrNameLst>
                                          <p:attrName>style.visibility</p:attrName>
                                        </p:attrNameLst>
                                      </p:cBhvr>
                                      <p:to>
                                        <p:strVal val="visible"/>
                                      </p:to>
                                    </p:set>
                                    <p:animEffect transition="in" filter="checkerboard(across)">
                                      <p:cBhvr>
                                        <p:cTn id="7" dur="500"/>
                                        <p:tgtEl>
                                          <p:spTgt spid="35846">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10" fill="hold" nodeType="clickEffect">
                                  <p:stCondLst>
                                    <p:cond delay="0"/>
                                  </p:stCondLst>
                                  <p:childTnLst>
                                    <p:set>
                                      <p:cBhvr>
                                        <p:cTn id="11" dur="1" fill="hold">
                                          <p:stCondLst>
                                            <p:cond delay="0"/>
                                          </p:stCondLst>
                                        </p:cTn>
                                        <p:tgtEl>
                                          <p:spTgt spid="35846">
                                            <p:txEl>
                                              <p:pRg st="2" end="2"/>
                                            </p:txEl>
                                          </p:spTgt>
                                        </p:tgtEl>
                                        <p:attrNameLst>
                                          <p:attrName>style.visibility</p:attrName>
                                        </p:attrNameLst>
                                      </p:cBhvr>
                                      <p:to>
                                        <p:strVal val="visible"/>
                                      </p:to>
                                    </p:set>
                                    <p:animEffect transition="in" filter="checkerboard(across)">
                                      <p:cBhvr>
                                        <p:cTn id="12" dur="500"/>
                                        <p:tgtEl>
                                          <p:spTgt spid="35846">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5" presetClass="entr" presetSubtype="10" fill="hold" nodeType="clickEffect">
                                  <p:stCondLst>
                                    <p:cond delay="0"/>
                                  </p:stCondLst>
                                  <p:childTnLst>
                                    <p:set>
                                      <p:cBhvr>
                                        <p:cTn id="16" dur="1" fill="hold">
                                          <p:stCondLst>
                                            <p:cond delay="0"/>
                                          </p:stCondLst>
                                        </p:cTn>
                                        <p:tgtEl>
                                          <p:spTgt spid="35846">
                                            <p:txEl>
                                              <p:pRg st="3" end="3"/>
                                            </p:txEl>
                                          </p:spTgt>
                                        </p:tgtEl>
                                        <p:attrNameLst>
                                          <p:attrName>style.visibility</p:attrName>
                                        </p:attrNameLst>
                                      </p:cBhvr>
                                      <p:to>
                                        <p:strVal val="visible"/>
                                      </p:to>
                                    </p:set>
                                    <p:animEffect transition="in" filter="checkerboard(across)">
                                      <p:cBhvr>
                                        <p:cTn id="17" dur="500"/>
                                        <p:tgtEl>
                                          <p:spTgt spid="3584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Slide Number Placeholder 5"/>
          <p:cNvSpPr>
            <a:spLocks noGrp="1"/>
          </p:cNvSpPr>
          <p:nvPr>
            <p:ph type="sldNum" sz="quarter" idx="12"/>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Verdana" charset="0"/>
                <a:ea typeface="ＭＳ Ｐゴシック" charset="0"/>
                <a:cs typeface="ＭＳ Ｐゴシック" charset="0"/>
              </a:defRPr>
            </a:lvl1pPr>
            <a:lvl2pPr marL="742950" indent="-285750">
              <a:defRPr sz="2400">
                <a:solidFill>
                  <a:schemeClr val="tx1"/>
                </a:solidFill>
                <a:latin typeface="Verdana" charset="0"/>
                <a:ea typeface="ＭＳ Ｐゴシック" charset="0"/>
              </a:defRPr>
            </a:lvl2pPr>
            <a:lvl3pPr marL="1143000" indent="-228600">
              <a:defRPr sz="2400">
                <a:solidFill>
                  <a:schemeClr val="tx1"/>
                </a:solidFill>
                <a:latin typeface="Verdana" charset="0"/>
                <a:ea typeface="ＭＳ Ｐゴシック" charset="0"/>
              </a:defRPr>
            </a:lvl3pPr>
            <a:lvl4pPr marL="1600200" indent="-228600">
              <a:defRPr sz="2400">
                <a:solidFill>
                  <a:schemeClr val="tx1"/>
                </a:solidFill>
                <a:latin typeface="Verdana" charset="0"/>
                <a:ea typeface="ＭＳ Ｐゴシック" charset="0"/>
              </a:defRPr>
            </a:lvl4pPr>
            <a:lvl5pPr marL="2057400" indent="-228600">
              <a:defRPr sz="2400">
                <a:solidFill>
                  <a:schemeClr val="tx1"/>
                </a:solidFill>
                <a:latin typeface="Verdana" charset="0"/>
                <a:ea typeface="ＭＳ Ｐゴシック" charset="0"/>
              </a:defRPr>
            </a:lvl5pPr>
            <a:lvl6pPr marL="2514600" indent="-228600" eaLnBrk="0" fontAlgn="base" hangingPunct="0">
              <a:spcBef>
                <a:spcPct val="0"/>
              </a:spcBef>
              <a:spcAft>
                <a:spcPct val="0"/>
              </a:spcAft>
              <a:defRPr sz="2400">
                <a:solidFill>
                  <a:schemeClr val="tx1"/>
                </a:solidFill>
                <a:latin typeface="Verdana" charset="0"/>
                <a:ea typeface="ＭＳ Ｐゴシック" charset="0"/>
              </a:defRPr>
            </a:lvl6pPr>
            <a:lvl7pPr marL="2971800" indent="-228600" eaLnBrk="0" fontAlgn="base" hangingPunct="0">
              <a:spcBef>
                <a:spcPct val="0"/>
              </a:spcBef>
              <a:spcAft>
                <a:spcPct val="0"/>
              </a:spcAft>
              <a:defRPr sz="2400">
                <a:solidFill>
                  <a:schemeClr val="tx1"/>
                </a:solidFill>
                <a:latin typeface="Verdana" charset="0"/>
                <a:ea typeface="ＭＳ Ｐゴシック" charset="0"/>
              </a:defRPr>
            </a:lvl7pPr>
            <a:lvl8pPr marL="3429000" indent="-228600" eaLnBrk="0" fontAlgn="base" hangingPunct="0">
              <a:spcBef>
                <a:spcPct val="0"/>
              </a:spcBef>
              <a:spcAft>
                <a:spcPct val="0"/>
              </a:spcAft>
              <a:defRPr sz="2400">
                <a:solidFill>
                  <a:schemeClr val="tx1"/>
                </a:solidFill>
                <a:latin typeface="Verdana" charset="0"/>
                <a:ea typeface="ＭＳ Ｐゴシック" charset="0"/>
              </a:defRPr>
            </a:lvl8pPr>
            <a:lvl9pPr marL="3886200" indent="-228600" eaLnBrk="0" fontAlgn="base" hangingPunct="0">
              <a:spcBef>
                <a:spcPct val="0"/>
              </a:spcBef>
              <a:spcAft>
                <a:spcPct val="0"/>
              </a:spcAft>
              <a:defRPr sz="2400">
                <a:solidFill>
                  <a:schemeClr val="tx1"/>
                </a:solidFill>
                <a:latin typeface="Verdana" charset="0"/>
                <a:ea typeface="ＭＳ Ｐゴシック" charset="0"/>
              </a:defRPr>
            </a:lvl9pPr>
          </a:lstStyle>
          <a:p>
            <a:fld id="{A8186C2B-41D9-3340-865C-6AD887D7CA7A}" type="slidenum">
              <a:rPr lang="en-US" sz="1000"/>
              <a:pPr/>
              <a:t>19</a:t>
            </a:fld>
            <a:endParaRPr lang="en-US" sz="1000"/>
          </a:p>
        </p:txBody>
      </p:sp>
      <p:sp>
        <p:nvSpPr>
          <p:cNvPr id="75778" name="Rectangle 2"/>
          <p:cNvSpPr>
            <a:spLocks noGrp="1" noChangeArrowheads="1"/>
          </p:cNvSpPr>
          <p:nvPr>
            <p:ph type="title"/>
          </p:nvPr>
        </p:nvSpPr>
        <p:spPr/>
        <p:txBody>
          <a:bodyPr/>
          <a:lstStyle/>
          <a:p>
            <a:pPr eaLnBrk="1" hangingPunct="1"/>
            <a:r>
              <a:rPr lang="en-US" sz="4000">
                <a:latin typeface="Times New Roman" charset="0"/>
                <a:cs typeface="Times New Roman" charset="0"/>
              </a:rPr>
              <a:t>History of </a:t>
            </a:r>
            <a:br>
              <a:rPr lang="en-US" sz="4000">
                <a:latin typeface="Times New Roman" charset="0"/>
                <a:cs typeface="Times New Roman" charset="0"/>
              </a:rPr>
            </a:br>
            <a:r>
              <a:rPr lang="en-US" sz="4000">
                <a:latin typeface="Times New Roman" charset="0"/>
                <a:cs typeface="Times New Roman" charset="0"/>
              </a:rPr>
              <a:t>computers</a:t>
            </a:r>
          </a:p>
        </p:txBody>
      </p:sp>
      <p:pic>
        <p:nvPicPr>
          <p:cNvPr id="75779"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2138" y="404813"/>
            <a:ext cx="5472112" cy="57610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5780" name="Text Box 7"/>
          <p:cNvSpPr txBox="1">
            <a:spLocks noChangeArrowheads="1"/>
          </p:cNvSpPr>
          <p:nvPr/>
        </p:nvSpPr>
        <p:spPr bwMode="auto">
          <a:xfrm>
            <a:off x="971550" y="2492375"/>
            <a:ext cx="1655763" cy="366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Verdana" charset="0"/>
                <a:ea typeface="ＭＳ Ｐゴシック" charset="0"/>
                <a:cs typeface="ＭＳ Ｐゴシック" charset="0"/>
              </a:defRPr>
            </a:lvl1pPr>
            <a:lvl2pPr marL="742950" indent="-285750">
              <a:defRPr sz="2400">
                <a:solidFill>
                  <a:schemeClr val="tx1"/>
                </a:solidFill>
                <a:latin typeface="Verdana" charset="0"/>
                <a:ea typeface="ＭＳ Ｐゴシック" charset="0"/>
              </a:defRPr>
            </a:lvl2pPr>
            <a:lvl3pPr marL="1143000" indent="-228600">
              <a:defRPr sz="2400">
                <a:solidFill>
                  <a:schemeClr val="tx1"/>
                </a:solidFill>
                <a:latin typeface="Verdana" charset="0"/>
                <a:ea typeface="ＭＳ Ｐゴシック" charset="0"/>
              </a:defRPr>
            </a:lvl3pPr>
            <a:lvl4pPr marL="1600200" indent="-228600">
              <a:defRPr sz="2400">
                <a:solidFill>
                  <a:schemeClr val="tx1"/>
                </a:solidFill>
                <a:latin typeface="Verdana" charset="0"/>
                <a:ea typeface="ＭＳ Ｐゴシック" charset="0"/>
              </a:defRPr>
            </a:lvl4pPr>
            <a:lvl5pPr marL="2057400" indent="-228600">
              <a:defRPr sz="2400">
                <a:solidFill>
                  <a:schemeClr val="tx1"/>
                </a:solidFill>
                <a:latin typeface="Verdana" charset="0"/>
                <a:ea typeface="ＭＳ Ｐゴシック" charset="0"/>
              </a:defRPr>
            </a:lvl5pPr>
            <a:lvl6pPr marL="2514600" indent="-228600" eaLnBrk="0" fontAlgn="base" hangingPunct="0">
              <a:spcBef>
                <a:spcPct val="0"/>
              </a:spcBef>
              <a:spcAft>
                <a:spcPct val="0"/>
              </a:spcAft>
              <a:defRPr sz="2400">
                <a:solidFill>
                  <a:schemeClr val="tx1"/>
                </a:solidFill>
                <a:latin typeface="Verdana" charset="0"/>
                <a:ea typeface="ＭＳ Ｐゴシック" charset="0"/>
              </a:defRPr>
            </a:lvl6pPr>
            <a:lvl7pPr marL="2971800" indent="-228600" eaLnBrk="0" fontAlgn="base" hangingPunct="0">
              <a:spcBef>
                <a:spcPct val="0"/>
              </a:spcBef>
              <a:spcAft>
                <a:spcPct val="0"/>
              </a:spcAft>
              <a:defRPr sz="2400">
                <a:solidFill>
                  <a:schemeClr val="tx1"/>
                </a:solidFill>
                <a:latin typeface="Verdana" charset="0"/>
                <a:ea typeface="ＭＳ Ｐゴシック" charset="0"/>
              </a:defRPr>
            </a:lvl7pPr>
            <a:lvl8pPr marL="3429000" indent="-228600" eaLnBrk="0" fontAlgn="base" hangingPunct="0">
              <a:spcBef>
                <a:spcPct val="0"/>
              </a:spcBef>
              <a:spcAft>
                <a:spcPct val="0"/>
              </a:spcAft>
              <a:defRPr sz="2400">
                <a:solidFill>
                  <a:schemeClr val="tx1"/>
                </a:solidFill>
                <a:latin typeface="Verdana" charset="0"/>
                <a:ea typeface="ＭＳ Ｐゴシック" charset="0"/>
              </a:defRPr>
            </a:lvl8pPr>
            <a:lvl9pPr marL="3886200" indent="-228600" eaLnBrk="0" fontAlgn="base" hangingPunct="0">
              <a:spcBef>
                <a:spcPct val="0"/>
              </a:spcBef>
              <a:spcAft>
                <a:spcPct val="0"/>
              </a:spcAft>
              <a:defRPr sz="2400">
                <a:solidFill>
                  <a:schemeClr val="tx1"/>
                </a:solidFill>
                <a:latin typeface="Verdana" charset="0"/>
                <a:ea typeface="ＭＳ Ｐゴシック" charset="0"/>
              </a:defRPr>
            </a:lvl9pPr>
          </a:lstStyle>
          <a:p>
            <a:pPr>
              <a:spcBef>
                <a:spcPct val="50000"/>
              </a:spcBef>
            </a:pPr>
            <a:r>
              <a:rPr lang="en-US" sz="1800"/>
              <a:t>Cray 2 XMP</a:t>
            </a:r>
          </a:p>
        </p:txBody>
      </p:sp>
    </p:spTree>
    <p:extLst>
      <p:ext uri="{BB962C8B-B14F-4D97-AF65-F5344CB8AC3E}">
        <p14:creationId xmlns:p14="http://schemas.microsoft.com/office/powerpoint/2010/main" val="387168941"/>
      </p:ext>
    </p:extLst>
  </p:cSld>
  <p:clrMapOvr>
    <a:masterClrMapping/>
  </p:clrMapOvr>
  <p:transition>
    <p:fade thruBlk="1"/>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Title 1"/>
          <p:cNvSpPr>
            <a:spLocks noGrp="1"/>
          </p:cNvSpPr>
          <p:nvPr>
            <p:ph type="title"/>
          </p:nvPr>
        </p:nvSpPr>
        <p:spPr/>
        <p:txBody>
          <a:bodyPr/>
          <a:lstStyle/>
          <a:p>
            <a:r>
              <a:rPr lang="en-US" dirty="0" err="1">
                <a:latin typeface="Times New Roman" charset="0"/>
                <a:cs typeface="Times New Roman" charset="0"/>
              </a:rPr>
              <a:t>Kiến</a:t>
            </a:r>
            <a:r>
              <a:rPr lang="en-US" dirty="0">
                <a:latin typeface="Times New Roman" charset="0"/>
                <a:cs typeface="Times New Roman" charset="0"/>
              </a:rPr>
              <a:t> </a:t>
            </a:r>
            <a:r>
              <a:rPr lang="en-US" dirty="0" err="1">
                <a:latin typeface="Times New Roman" charset="0"/>
                <a:cs typeface="Times New Roman" charset="0"/>
              </a:rPr>
              <a:t>trúc</a:t>
            </a:r>
            <a:r>
              <a:rPr lang="en-US" dirty="0">
                <a:latin typeface="Times New Roman" charset="0"/>
                <a:cs typeface="Times New Roman" charset="0"/>
              </a:rPr>
              <a:t> </a:t>
            </a:r>
            <a:r>
              <a:rPr lang="mr-IN" dirty="0">
                <a:latin typeface="Times New Roman" charset="0"/>
                <a:cs typeface="Times New Roman" charset="0"/>
              </a:rPr>
              <a:t>…</a:t>
            </a:r>
            <a:r>
              <a:rPr lang="en-US" dirty="0">
                <a:latin typeface="Times New Roman" charset="0"/>
                <a:cs typeface="Times New Roman" charset="0"/>
              </a:rPr>
              <a:t>.</a:t>
            </a:r>
          </a:p>
        </p:txBody>
      </p:sp>
      <p:sp>
        <p:nvSpPr>
          <p:cNvPr id="17410" name="Slide Number Placeholder 5"/>
          <p:cNvSpPr>
            <a:spLocks noGrp="1"/>
          </p:cNvSpPr>
          <p:nvPr>
            <p:ph type="sldNum" sz="quarter" idx="12"/>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Verdana" charset="0"/>
                <a:ea typeface="ＭＳ Ｐゴシック" charset="0"/>
                <a:cs typeface="ＭＳ Ｐゴシック" charset="0"/>
              </a:defRPr>
            </a:lvl1pPr>
            <a:lvl2pPr marL="742950" indent="-285750">
              <a:defRPr sz="2400">
                <a:solidFill>
                  <a:schemeClr val="tx1"/>
                </a:solidFill>
                <a:latin typeface="Verdana" charset="0"/>
                <a:ea typeface="ＭＳ Ｐゴシック" charset="0"/>
              </a:defRPr>
            </a:lvl2pPr>
            <a:lvl3pPr marL="1143000" indent="-228600">
              <a:defRPr sz="2400">
                <a:solidFill>
                  <a:schemeClr val="tx1"/>
                </a:solidFill>
                <a:latin typeface="Verdana" charset="0"/>
                <a:ea typeface="ＭＳ Ｐゴシック" charset="0"/>
              </a:defRPr>
            </a:lvl3pPr>
            <a:lvl4pPr marL="1600200" indent="-228600">
              <a:defRPr sz="2400">
                <a:solidFill>
                  <a:schemeClr val="tx1"/>
                </a:solidFill>
                <a:latin typeface="Verdana" charset="0"/>
                <a:ea typeface="ＭＳ Ｐゴシック" charset="0"/>
              </a:defRPr>
            </a:lvl4pPr>
            <a:lvl5pPr marL="2057400" indent="-228600">
              <a:defRPr sz="2400">
                <a:solidFill>
                  <a:schemeClr val="tx1"/>
                </a:solidFill>
                <a:latin typeface="Verdana" charset="0"/>
                <a:ea typeface="ＭＳ Ｐゴシック" charset="0"/>
              </a:defRPr>
            </a:lvl5pPr>
            <a:lvl6pPr marL="2514600" indent="-228600" eaLnBrk="0" fontAlgn="base" hangingPunct="0">
              <a:spcBef>
                <a:spcPct val="0"/>
              </a:spcBef>
              <a:spcAft>
                <a:spcPct val="0"/>
              </a:spcAft>
              <a:defRPr sz="2400">
                <a:solidFill>
                  <a:schemeClr val="tx1"/>
                </a:solidFill>
                <a:latin typeface="Verdana" charset="0"/>
                <a:ea typeface="ＭＳ Ｐゴシック" charset="0"/>
              </a:defRPr>
            </a:lvl6pPr>
            <a:lvl7pPr marL="2971800" indent="-228600" eaLnBrk="0" fontAlgn="base" hangingPunct="0">
              <a:spcBef>
                <a:spcPct val="0"/>
              </a:spcBef>
              <a:spcAft>
                <a:spcPct val="0"/>
              </a:spcAft>
              <a:defRPr sz="2400">
                <a:solidFill>
                  <a:schemeClr val="tx1"/>
                </a:solidFill>
                <a:latin typeface="Verdana" charset="0"/>
                <a:ea typeface="ＭＳ Ｐゴシック" charset="0"/>
              </a:defRPr>
            </a:lvl7pPr>
            <a:lvl8pPr marL="3429000" indent="-228600" eaLnBrk="0" fontAlgn="base" hangingPunct="0">
              <a:spcBef>
                <a:spcPct val="0"/>
              </a:spcBef>
              <a:spcAft>
                <a:spcPct val="0"/>
              </a:spcAft>
              <a:defRPr sz="2400">
                <a:solidFill>
                  <a:schemeClr val="tx1"/>
                </a:solidFill>
                <a:latin typeface="Verdana" charset="0"/>
                <a:ea typeface="ＭＳ Ｐゴシック" charset="0"/>
              </a:defRPr>
            </a:lvl8pPr>
            <a:lvl9pPr marL="3886200" indent="-228600" eaLnBrk="0" fontAlgn="base" hangingPunct="0">
              <a:spcBef>
                <a:spcPct val="0"/>
              </a:spcBef>
              <a:spcAft>
                <a:spcPct val="0"/>
              </a:spcAft>
              <a:defRPr sz="2400">
                <a:solidFill>
                  <a:schemeClr val="tx1"/>
                </a:solidFill>
                <a:latin typeface="Verdana" charset="0"/>
                <a:ea typeface="ＭＳ Ｐゴシック" charset="0"/>
              </a:defRPr>
            </a:lvl9pPr>
          </a:lstStyle>
          <a:p>
            <a:fld id="{43C8F837-02FB-5E4D-B9B4-71C0B4954DAB}" type="slidenum">
              <a:rPr lang="en-US" sz="1000"/>
              <a:pPr/>
              <a:t>2</a:t>
            </a:fld>
            <a:endParaRPr lang="en-US" sz="1000"/>
          </a:p>
        </p:txBody>
      </p:sp>
      <p:sp>
        <p:nvSpPr>
          <p:cNvPr id="17411" name="Content Placeholder 4"/>
          <p:cNvSpPr>
            <a:spLocks noGrp="1"/>
          </p:cNvSpPr>
          <p:nvPr>
            <p:ph idx="1"/>
          </p:nvPr>
        </p:nvSpPr>
        <p:spPr/>
        <p:txBody>
          <a:bodyPr/>
          <a:lstStyle/>
          <a:p>
            <a:endParaRPr lang="en-US">
              <a:latin typeface="Times New Roman" charset="0"/>
              <a:cs typeface="Times New Roman" charset="0"/>
            </a:endParaRPr>
          </a:p>
        </p:txBody>
      </p:sp>
      <p:pic>
        <p:nvPicPr>
          <p:cNvPr id="17412"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088" y="1700213"/>
            <a:ext cx="7921625" cy="44656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29917965"/>
      </p:ext>
    </p:extLst>
  </p:cSld>
  <p:clrMapOvr>
    <a:masterClrMapping/>
  </p:clrMapOvr>
  <p:transition>
    <p:fade thruBlk="1"/>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Slide Number Placeholder 5"/>
          <p:cNvSpPr>
            <a:spLocks noGrp="1"/>
          </p:cNvSpPr>
          <p:nvPr>
            <p:ph type="sldNum" sz="quarter" idx="12"/>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Verdana" charset="0"/>
                <a:ea typeface="ＭＳ Ｐゴシック" charset="0"/>
                <a:cs typeface="ＭＳ Ｐゴシック" charset="0"/>
              </a:defRPr>
            </a:lvl1pPr>
            <a:lvl2pPr marL="742950" indent="-285750">
              <a:defRPr sz="2400">
                <a:solidFill>
                  <a:schemeClr val="tx1"/>
                </a:solidFill>
                <a:latin typeface="Verdana" charset="0"/>
                <a:ea typeface="ＭＳ Ｐゴシック" charset="0"/>
              </a:defRPr>
            </a:lvl2pPr>
            <a:lvl3pPr marL="1143000" indent="-228600">
              <a:defRPr sz="2400">
                <a:solidFill>
                  <a:schemeClr val="tx1"/>
                </a:solidFill>
                <a:latin typeface="Verdana" charset="0"/>
                <a:ea typeface="ＭＳ Ｐゴシック" charset="0"/>
              </a:defRPr>
            </a:lvl3pPr>
            <a:lvl4pPr marL="1600200" indent="-228600">
              <a:defRPr sz="2400">
                <a:solidFill>
                  <a:schemeClr val="tx1"/>
                </a:solidFill>
                <a:latin typeface="Verdana" charset="0"/>
                <a:ea typeface="ＭＳ Ｐゴシック" charset="0"/>
              </a:defRPr>
            </a:lvl4pPr>
            <a:lvl5pPr marL="2057400" indent="-228600">
              <a:defRPr sz="2400">
                <a:solidFill>
                  <a:schemeClr val="tx1"/>
                </a:solidFill>
                <a:latin typeface="Verdana" charset="0"/>
                <a:ea typeface="ＭＳ Ｐゴシック" charset="0"/>
              </a:defRPr>
            </a:lvl5pPr>
            <a:lvl6pPr marL="2514600" indent="-228600" eaLnBrk="0" fontAlgn="base" hangingPunct="0">
              <a:spcBef>
                <a:spcPct val="0"/>
              </a:spcBef>
              <a:spcAft>
                <a:spcPct val="0"/>
              </a:spcAft>
              <a:defRPr sz="2400">
                <a:solidFill>
                  <a:schemeClr val="tx1"/>
                </a:solidFill>
                <a:latin typeface="Verdana" charset="0"/>
                <a:ea typeface="ＭＳ Ｐゴシック" charset="0"/>
              </a:defRPr>
            </a:lvl6pPr>
            <a:lvl7pPr marL="2971800" indent="-228600" eaLnBrk="0" fontAlgn="base" hangingPunct="0">
              <a:spcBef>
                <a:spcPct val="0"/>
              </a:spcBef>
              <a:spcAft>
                <a:spcPct val="0"/>
              </a:spcAft>
              <a:defRPr sz="2400">
                <a:solidFill>
                  <a:schemeClr val="tx1"/>
                </a:solidFill>
                <a:latin typeface="Verdana" charset="0"/>
                <a:ea typeface="ＭＳ Ｐゴシック" charset="0"/>
              </a:defRPr>
            </a:lvl7pPr>
            <a:lvl8pPr marL="3429000" indent="-228600" eaLnBrk="0" fontAlgn="base" hangingPunct="0">
              <a:spcBef>
                <a:spcPct val="0"/>
              </a:spcBef>
              <a:spcAft>
                <a:spcPct val="0"/>
              </a:spcAft>
              <a:defRPr sz="2400">
                <a:solidFill>
                  <a:schemeClr val="tx1"/>
                </a:solidFill>
                <a:latin typeface="Verdana" charset="0"/>
                <a:ea typeface="ＭＳ Ｐゴシック" charset="0"/>
              </a:defRPr>
            </a:lvl8pPr>
            <a:lvl9pPr marL="3886200" indent="-228600" eaLnBrk="0" fontAlgn="base" hangingPunct="0">
              <a:spcBef>
                <a:spcPct val="0"/>
              </a:spcBef>
              <a:spcAft>
                <a:spcPct val="0"/>
              </a:spcAft>
              <a:defRPr sz="2400">
                <a:solidFill>
                  <a:schemeClr val="tx1"/>
                </a:solidFill>
                <a:latin typeface="Verdana" charset="0"/>
                <a:ea typeface="ＭＳ Ｐゴシック" charset="0"/>
              </a:defRPr>
            </a:lvl9pPr>
          </a:lstStyle>
          <a:p>
            <a:fld id="{B2572C0D-613F-954A-B37E-486850A22992}" type="slidenum">
              <a:rPr lang="en-US" sz="1000"/>
              <a:pPr/>
              <a:t>20</a:t>
            </a:fld>
            <a:endParaRPr lang="en-US" sz="1000"/>
          </a:p>
        </p:txBody>
      </p:sp>
      <p:sp>
        <p:nvSpPr>
          <p:cNvPr id="77826" name="Rectangle 2"/>
          <p:cNvSpPr>
            <a:spLocks noGrp="1" noChangeArrowheads="1"/>
          </p:cNvSpPr>
          <p:nvPr>
            <p:ph type="title"/>
          </p:nvPr>
        </p:nvSpPr>
        <p:spPr/>
        <p:txBody>
          <a:bodyPr/>
          <a:lstStyle/>
          <a:p>
            <a:pPr eaLnBrk="1" hangingPunct="1"/>
            <a:r>
              <a:rPr lang="en-US" sz="4000" dirty="0">
                <a:latin typeface="Times New Roman" charset="0"/>
                <a:cs typeface="Times New Roman" charset="0"/>
              </a:rPr>
              <a:t> </a:t>
            </a:r>
            <a:r>
              <a:rPr lang="en-US" sz="4000" dirty="0" err="1">
                <a:latin typeface="Times New Roman" charset="0"/>
                <a:cs typeface="Times New Roman" charset="0"/>
              </a:rPr>
              <a:t>Lịch</a:t>
            </a:r>
            <a:r>
              <a:rPr lang="en-US" sz="4000" dirty="0">
                <a:latin typeface="Times New Roman" charset="0"/>
                <a:cs typeface="Times New Roman" charset="0"/>
              </a:rPr>
              <a:t> </a:t>
            </a:r>
            <a:r>
              <a:rPr lang="en-US" sz="4000" dirty="0" err="1">
                <a:latin typeface="Times New Roman" charset="0"/>
                <a:cs typeface="Times New Roman" charset="0"/>
              </a:rPr>
              <a:t>sử</a:t>
            </a:r>
            <a:r>
              <a:rPr lang="en-US" sz="4000" dirty="0">
                <a:latin typeface="Times New Roman" charset="0"/>
                <a:cs typeface="Times New Roman" charset="0"/>
              </a:rPr>
              <a:t> </a:t>
            </a:r>
            <a:r>
              <a:rPr lang="en-US" sz="4000" dirty="0" err="1">
                <a:latin typeface="Times New Roman" charset="0"/>
                <a:cs typeface="Times New Roman" charset="0"/>
              </a:rPr>
              <a:t>phát</a:t>
            </a:r>
            <a:r>
              <a:rPr lang="en-US" sz="4000" dirty="0">
                <a:latin typeface="Times New Roman" charset="0"/>
                <a:cs typeface="Times New Roman" charset="0"/>
              </a:rPr>
              <a:t> </a:t>
            </a:r>
            <a:r>
              <a:rPr lang="en-US" sz="4000" dirty="0" err="1">
                <a:latin typeface="Times New Roman" charset="0"/>
                <a:cs typeface="Times New Roman" charset="0"/>
              </a:rPr>
              <a:t>triển</a:t>
            </a:r>
            <a:r>
              <a:rPr lang="en-US" sz="4000" dirty="0">
                <a:latin typeface="Times New Roman" charset="0"/>
                <a:cs typeface="Times New Roman" charset="0"/>
              </a:rPr>
              <a:t> </a:t>
            </a:r>
            <a:r>
              <a:rPr lang="en-US" sz="4000" dirty="0" err="1">
                <a:latin typeface="Times New Roman" charset="0"/>
                <a:cs typeface="Times New Roman" charset="0"/>
              </a:rPr>
              <a:t>máy</a:t>
            </a:r>
            <a:r>
              <a:rPr lang="en-US" sz="4000" dirty="0">
                <a:latin typeface="Times New Roman" charset="0"/>
                <a:cs typeface="Times New Roman" charset="0"/>
              </a:rPr>
              <a:t> </a:t>
            </a:r>
            <a:r>
              <a:rPr lang="en-US" sz="4000" dirty="0" err="1">
                <a:latin typeface="Times New Roman" charset="0"/>
                <a:cs typeface="Times New Roman" charset="0"/>
              </a:rPr>
              <a:t>tính</a:t>
            </a:r>
            <a:endParaRPr lang="en-US" sz="4000" dirty="0">
              <a:latin typeface="Times New Roman" charset="0"/>
              <a:cs typeface="Times New Roman" charset="0"/>
            </a:endParaRPr>
          </a:p>
        </p:txBody>
      </p:sp>
      <p:sp>
        <p:nvSpPr>
          <p:cNvPr id="37894" name="Rectangle 3"/>
          <p:cNvSpPr>
            <a:spLocks noGrp="1" noChangeArrowheads="1"/>
          </p:cNvSpPr>
          <p:nvPr>
            <p:ph type="body" idx="1"/>
          </p:nvPr>
        </p:nvSpPr>
        <p:spPr/>
        <p:txBody>
          <a:bodyPr/>
          <a:lstStyle/>
          <a:p>
            <a:pPr eaLnBrk="1" hangingPunct="1"/>
            <a:r>
              <a:rPr lang="en-US" sz="2400">
                <a:latin typeface="Times New Roman" charset="0"/>
                <a:cs typeface="Times New Roman" charset="0"/>
              </a:rPr>
              <a:t>Thế hệ thứ 5 (1990- nay):</a:t>
            </a:r>
          </a:p>
          <a:p>
            <a:pPr lvl="1" eaLnBrk="1" hangingPunct="1"/>
            <a:r>
              <a:rPr lang="en-US" sz="2000">
                <a:latin typeface="Times New Roman" charset="0"/>
                <a:cs typeface="Times New Roman" charset="0"/>
              </a:rPr>
              <a:t>Sử dụng VLSI – Very Large Scale Integrated Circuit</a:t>
            </a:r>
          </a:p>
          <a:p>
            <a:pPr lvl="1" eaLnBrk="1" hangingPunct="1"/>
            <a:r>
              <a:rPr lang="en-US" sz="2000">
                <a:latin typeface="Times New Roman" charset="0"/>
                <a:cs typeface="Times New Roman" charset="0"/>
              </a:rPr>
              <a:t>&lt;10nm – 0.045</a:t>
            </a:r>
            <a:r>
              <a:rPr lang="en-US" sz="2000">
                <a:latin typeface="Times New Roman" charset="0"/>
                <a:cs typeface="Times New Roman" charset="0"/>
                <a:sym typeface="Symbol" charset="0"/>
              </a:rPr>
              <a:t></a:t>
            </a:r>
            <a:r>
              <a:rPr lang="en-US" sz="2000">
                <a:latin typeface="Times New Roman" charset="0"/>
                <a:cs typeface="Times New Roman" charset="0"/>
              </a:rPr>
              <a:t>m</a:t>
            </a:r>
            <a:r>
              <a:rPr lang="en-US">
                <a:latin typeface="Times New Roman" charset="0"/>
                <a:cs typeface="Times New Roman" charset="0"/>
              </a:rPr>
              <a:t> </a:t>
            </a:r>
            <a:r>
              <a:rPr lang="en-US" sz="2000">
                <a:latin typeface="Times New Roman" charset="0"/>
                <a:cs typeface="Times New Roman" charset="0"/>
              </a:rPr>
              <a:t> </a:t>
            </a:r>
          </a:p>
          <a:p>
            <a:pPr lvl="1" eaLnBrk="1" hangingPunct="1"/>
            <a:r>
              <a:rPr lang="en-US" sz="2000">
                <a:latin typeface="Times New Roman" charset="0"/>
                <a:cs typeface="Times New Roman" charset="0"/>
              </a:rPr>
              <a:t>Ví dụ: </a:t>
            </a:r>
            <a:r>
              <a:rPr lang="en-US">
                <a:latin typeface="Times New Roman" charset="0"/>
                <a:cs typeface="Times New Roman" charset="0"/>
              </a:rPr>
              <a:t> </a:t>
            </a:r>
            <a:r>
              <a:rPr lang="en-US" sz="2000">
                <a:latin typeface="Times New Roman" charset="0"/>
                <a:cs typeface="Times New Roman" charset="0"/>
              </a:rPr>
              <a:t>Pentium II, III, IV, M, D, Core Duo, Core 2 Duo, Core Quad,...</a:t>
            </a:r>
          </a:p>
          <a:p>
            <a:pPr lvl="1" eaLnBrk="1" hangingPunct="1"/>
            <a:r>
              <a:rPr lang="en-US" sz="2000">
                <a:latin typeface="Times New Roman" charset="0"/>
                <a:cs typeface="Times New Roman" charset="0"/>
              </a:rPr>
              <a:t>Hỗ trợ xử lý song song</a:t>
            </a:r>
          </a:p>
          <a:p>
            <a:pPr lvl="1" eaLnBrk="1" hangingPunct="1"/>
            <a:r>
              <a:rPr lang="en-US" sz="2000">
                <a:latin typeface="Times New Roman" charset="0"/>
                <a:cs typeface="Times New Roman" charset="0"/>
              </a:rPr>
              <a:t>Hiệu năng rất cao</a:t>
            </a:r>
          </a:p>
          <a:p>
            <a:pPr lvl="1" eaLnBrk="1" hangingPunct="1"/>
            <a:r>
              <a:rPr lang="en-US" sz="2000">
                <a:latin typeface="Times New Roman" charset="0"/>
                <a:cs typeface="Times New Roman" charset="0"/>
              </a:rPr>
              <a:t>Kết hợp xử lý giọng nói và hình ảnh</a:t>
            </a:r>
          </a:p>
        </p:txBody>
      </p:sp>
    </p:spTree>
    <p:extLst>
      <p:ext uri="{BB962C8B-B14F-4D97-AF65-F5344CB8AC3E}">
        <p14:creationId xmlns:p14="http://schemas.microsoft.com/office/powerpoint/2010/main" val="3083149739"/>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37894">
                                            <p:txEl>
                                              <p:pRg st="1" end="1"/>
                                            </p:txEl>
                                          </p:spTgt>
                                        </p:tgtEl>
                                        <p:attrNameLst>
                                          <p:attrName>style.visibility</p:attrName>
                                        </p:attrNameLst>
                                      </p:cBhvr>
                                      <p:to>
                                        <p:strVal val="visible"/>
                                      </p:to>
                                    </p:set>
                                    <p:animEffect transition="in" filter="checkerboard(across)">
                                      <p:cBhvr>
                                        <p:cTn id="7" dur="500"/>
                                        <p:tgtEl>
                                          <p:spTgt spid="37894">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10" fill="hold" nodeType="clickEffect">
                                  <p:stCondLst>
                                    <p:cond delay="0"/>
                                  </p:stCondLst>
                                  <p:childTnLst>
                                    <p:set>
                                      <p:cBhvr>
                                        <p:cTn id="11" dur="1" fill="hold">
                                          <p:stCondLst>
                                            <p:cond delay="0"/>
                                          </p:stCondLst>
                                        </p:cTn>
                                        <p:tgtEl>
                                          <p:spTgt spid="37894">
                                            <p:txEl>
                                              <p:pRg st="2" end="2"/>
                                            </p:txEl>
                                          </p:spTgt>
                                        </p:tgtEl>
                                        <p:attrNameLst>
                                          <p:attrName>style.visibility</p:attrName>
                                        </p:attrNameLst>
                                      </p:cBhvr>
                                      <p:to>
                                        <p:strVal val="visible"/>
                                      </p:to>
                                    </p:set>
                                    <p:animEffect transition="in" filter="checkerboard(across)">
                                      <p:cBhvr>
                                        <p:cTn id="12" dur="500"/>
                                        <p:tgtEl>
                                          <p:spTgt spid="37894">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5" presetClass="entr" presetSubtype="10" fill="hold" nodeType="clickEffect">
                                  <p:stCondLst>
                                    <p:cond delay="0"/>
                                  </p:stCondLst>
                                  <p:childTnLst>
                                    <p:set>
                                      <p:cBhvr>
                                        <p:cTn id="16" dur="1" fill="hold">
                                          <p:stCondLst>
                                            <p:cond delay="0"/>
                                          </p:stCondLst>
                                        </p:cTn>
                                        <p:tgtEl>
                                          <p:spTgt spid="37894">
                                            <p:txEl>
                                              <p:pRg st="3" end="3"/>
                                            </p:txEl>
                                          </p:spTgt>
                                        </p:tgtEl>
                                        <p:attrNameLst>
                                          <p:attrName>style.visibility</p:attrName>
                                        </p:attrNameLst>
                                      </p:cBhvr>
                                      <p:to>
                                        <p:strVal val="visible"/>
                                      </p:to>
                                    </p:set>
                                    <p:animEffect transition="in" filter="checkerboard(across)">
                                      <p:cBhvr>
                                        <p:cTn id="17" dur="500"/>
                                        <p:tgtEl>
                                          <p:spTgt spid="37894">
                                            <p:txEl>
                                              <p:pRg st="3" end="3"/>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5" presetClass="entr" presetSubtype="10" fill="hold" nodeType="clickEffect">
                                  <p:stCondLst>
                                    <p:cond delay="0"/>
                                  </p:stCondLst>
                                  <p:childTnLst>
                                    <p:set>
                                      <p:cBhvr>
                                        <p:cTn id="21" dur="1" fill="hold">
                                          <p:stCondLst>
                                            <p:cond delay="0"/>
                                          </p:stCondLst>
                                        </p:cTn>
                                        <p:tgtEl>
                                          <p:spTgt spid="37894">
                                            <p:txEl>
                                              <p:pRg st="4" end="4"/>
                                            </p:txEl>
                                          </p:spTgt>
                                        </p:tgtEl>
                                        <p:attrNameLst>
                                          <p:attrName>style.visibility</p:attrName>
                                        </p:attrNameLst>
                                      </p:cBhvr>
                                      <p:to>
                                        <p:strVal val="visible"/>
                                      </p:to>
                                    </p:set>
                                    <p:animEffect transition="in" filter="checkerboard(across)">
                                      <p:cBhvr>
                                        <p:cTn id="22" dur="500"/>
                                        <p:tgtEl>
                                          <p:spTgt spid="37894">
                                            <p:txEl>
                                              <p:pRg st="4" end="4"/>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5" presetClass="entr" presetSubtype="10" fill="hold" nodeType="clickEffect">
                                  <p:stCondLst>
                                    <p:cond delay="0"/>
                                  </p:stCondLst>
                                  <p:childTnLst>
                                    <p:set>
                                      <p:cBhvr>
                                        <p:cTn id="26" dur="1" fill="hold">
                                          <p:stCondLst>
                                            <p:cond delay="0"/>
                                          </p:stCondLst>
                                        </p:cTn>
                                        <p:tgtEl>
                                          <p:spTgt spid="37894">
                                            <p:txEl>
                                              <p:pRg st="5" end="5"/>
                                            </p:txEl>
                                          </p:spTgt>
                                        </p:tgtEl>
                                        <p:attrNameLst>
                                          <p:attrName>style.visibility</p:attrName>
                                        </p:attrNameLst>
                                      </p:cBhvr>
                                      <p:to>
                                        <p:strVal val="visible"/>
                                      </p:to>
                                    </p:set>
                                    <p:animEffect transition="in" filter="checkerboard(across)">
                                      <p:cBhvr>
                                        <p:cTn id="27" dur="500"/>
                                        <p:tgtEl>
                                          <p:spTgt spid="37894">
                                            <p:txEl>
                                              <p:pRg st="5" end="5"/>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5" presetClass="entr" presetSubtype="10" fill="hold" nodeType="clickEffect">
                                  <p:stCondLst>
                                    <p:cond delay="0"/>
                                  </p:stCondLst>
                                  <p:childTnLst>
                                    <p:set>
                                      <p:cBhvr>
                                        <p:cTn id="31" dur="1" fill="hold">
                                          <p:stCondLst>
                                            <p:cond delay="0"/>
                                          </p:stCondLst>
                                        </p:cTn>
                                        <p:tgtEl>
                                          <p:spTgt spid="37894">
                                            <p:txEl>
                                              <p:pRg st="6" end="6"/>
                                            </p:txEl>
                                          </p:spTgt>
                                        </p:tgtEl>
                                        <p:attrNameLst>
                                          <p:attrName>style.visibility</p:attrName>
                                        </p:attrNameLst>
                                      </p:cBhvr>
                                      <p:to>
                                        <p:strVal val="visible"/>
                                      </p:to>
                                    </p:set>
                                    <p:animEffect transition="in" filter="checkerboard(across)">
                                      <p:cBhvr>
                                        <p:cTn id="32" dur="500"/>
                                        <p:tgtEl>
                                          <p:spTgt spid="3789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Title 1"/>
          <p:cNvSpPr>
            <a:spLocks noGrp="1"/>
          </p:cNvSpPr>
          <p:nvPr>
            <p:ph type="title"/>
          </p:nvPr>
        </p:nvSpPr>
        <p:spPr/>
        <p:txBody>
          <a:bodyPr/>
          <a:lstStyle/>
          <a:p>
            <a:r>
              <a:rPr lang="en-US">
                <a:latin typeface="Times New Roman" charset="0"/>
                <a:cs typeface="Times New Roman" charset="0"/>
              </a:rPr>
              <a:t>1. Kiến trúc và tổ chức máy tính</a:t>
            </a:r>
          </a:p>
        </p:txBody>
      </p:sp>
      <p:sp>
        <p:nvSpPr>
          <p:cNvPr id="7" name="Rectangle 3"/>
          <p:cNvSpPr>
            <a:spLocks noGrp="1" noChangeArrowheads="1"/>
          </p:cNvSpPr>
          <p:nvPr>
            <p:ph idx="1"/>
          </p:nvPr>
        </p:nvSpPr>
        <p:spPr/>
        <p:txBody>
          <a:bodyPr/>
          <a:lstStyle/>
          <a:p>
            <a:pPr eaLnBrk="1" hangingPunct="1"/>
            <a:r>
              <a:rPr lang="en-US">
                <a:latin typeface="Times New Roman" charset="0"/>
                <a:cs typeface="Times New Roman" charset="0"/>
              </a:rPr>
              <a:t>Kiến trúc máy tính (computer architecture): là khoa học về lựa chọn và kết nối các thành phần phần cứng của máy tính nhằm đạt yêu cầu:</a:t>
            </a:r>
          </a:p>
          <a:p>
            <a:pPr lvl="1" eaLnBrk="1" hangingPunct="1"/>
            <a:r>
              <a:rPr lang="en-US">
                <a:latin typeface="Times New Roman" charset="0"/>
                <a:cs typeface="Times New Roman" charset="0"/>
              </a:rPr>
              <a:t>Hiệu năng: càng nhanh càng tốt</a:t>
            </a:r>
          </a:p>
          <a:p>
            <a:pPr lvl="1" eaLnBrk="1" hangingPunct="1"/>
            <a:r>
              <a:rPr lang="en-US">
                <a:latin typeface="Times New Roman" charset="0"/>
                <a:cs typeface="Times New Roman" charset="0"/>
              </a:rPr>
              <a:t>Chức năng: nhiều chức năng </a:t>
            </a:r>
          </a:p>
          <a:p>
            <a:pPr lvl="1" eaLnBrk="1" hangingPunct="1"/>
            <a:r>
              <a:rPr lang="en-US">
                <a:latin typeface="Times New Roman" charset="0"/>
                <a:cs typeface="Times New Roman" charset="0"/>
              </a:rPr>
              <a:t>Giá thành: càng rẻ càng tốt</a:t>
            </a:r>
          </a:p>
          <a:p>
            <a:pPr eaLnBrk="1" hangingPunct="1"/>
            <a:r>
              <a:rPr lang="en-US">
                <a:latin typeface="Times New Roman" charset="0"/>
                <a:cs typeface="Times New Roman" charset="0"/>
              </a:rPr>
              <a:t>Tổ chức máy tính (computer organization): là khoa học nghiên cứu các thành phần của máy tính và phương thức làm việc của chúng dựa trên kiến trúc cho trước</a:t>
            </a:r>
          </a:p>
          <a:p>
            <a:pPr lvl="1" eaLnBrk="1" hangingPunct="1"/>
            <a:endParaRPr lang="en-US">
              <a:latin typeface="Times New Roman" charset="0"/>
              <a:cs typeface="Times New Roman" charset="0"/>
            </a:endParaRPr>
          </a:p>
          <a:p>
            <a:pPr lvl="1" eaLnBrk="1" hangingPunct="1"/>
            <a:endParaRPr lang="en-US" sz="2000">
              <a:latin typeface="Times New Roman" charset="0"/>
              <a:cs typeface="Times New Roman" charset="0"/>
            </a:endParaRPr>
          </a:p>
        </p:txBody>
      </p:sp>
      <p:sp>
        <p:nvSpPr>
          <p:cNvPr id="6" name="Slide Number Placeholder 5"/>
          <p:cNvSpPr>
            <a:spLocks noGrp="1"/>
          </p:cNvSpPr>
          <p:nvPr>
            <p:ph type="sldNum" sz="quarter" idx="12"/>
          </p:nvPr>
        </p:nvSpPr>
        <p:spPr/>
        <p:txBody>
          <a:bodyPr/>
          <a:lstStyle/>
          <a:p>
            <a:pPr>
              <a:defRPr/>
            </a:pPr>
            <a:fld id="{6E27358C-027E-1240-833E-EB934B6F2675}" type="slidenum">
              <a:rPr lang="en-US" smtClean="0"/>
              <a:pPr>
                <a:defRPr/>
              </a:pPr>
              <a:t>21</a:t>
            </a:fld>
            <a:endParaRPr lang="en-US" dirty="0"/>
          </a:p>
        </p:txBody>
      </p:sp>
    </p:spTree>
  </p:cSld>
  <p:clrMapOvr>
    <a:masterClrMapping/>
  </p:clrMapOvr>
  <p:transition>
    <p:fade thruBlk="1"/>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checkerboard(across)">
                                      <p:cBhvr>
                                        <p:cTn id="7" dur="500"/>
                                        <p:tgtEl>
                                          <p:spTgt spid="7">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10" fill="hold"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checkerboard(across)">
                                      <p:cBhvr>
                                        <p:cTn id="12" dur="500"/>
                                        <p:tgtEl>
                                          <p:spTgt spid="7">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5" presetClass="entr" presetSubtype="10" fill="hold" nodeType="clickEffect">
                                  <p:stCondLst>
                                    <p:cond delay="0"/>
                                  </p:stCondLst>
                                  <p:childTnLst>
                                    <p:set>
                                      <p:cBhvr>
                                        <p:cTn id="16" dur="1" fill="hold">
                                          <p:stCondLst>
                                            <p:cond delay="0"/>
                                          </p:stCondLst>
                                        </p:cTn>
                                        <p:tgtEl>
                                          <p:spTgt spid="7">
                                            <p:txEl>
                                              <p:pRg st="4" end="4"/>
                                            </p:txEl>
                                          </p:spTgt>
                                        </p:tgtEl>
                                        <p:attrNameLst>
                                          <p:attrName>style.visibility</p:attrName>
                                        </p:attrNameLst>
                                      </p:cBhvr>
                                      <p:to>
                                        <p:strVal val="visible"/>
                                      </p:to>
                                    </p:set>
                                    <p:animEffect transition="in" filter="checkerboard(across)">
                                      <p:cBhvr>
                                        <p:cTn id="17" dur="500"/>
                                        <p:tgtEl>
                                          <p:spTgt spid="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Title 1"/>
          <p:cNvSpPr>
            <a:spLocks noGrp="1"/>
          </p:cNvSpPr>
          <p:nvPr>
            <p:ph type="title"/>
          </p:nvPr>
        </p:nvSpPr>
        <p:spPr/>
        <p:txBody>
          <a:bodyPr/>
          <a:lstStyle/>
          <a:p>
            <a:r>
              <a:rPr lang="en-US">
                <a:latin typeface="Times New Roman" charset="0"/>
                <a:cs typeface="Times New Roman" charset="0"/>
              </a:rPr>
              <a:t>Ví dụ</a:t>
            </a:r>
          </a:p>
        </p:txBody>
      </p:sp>
      <p:sp>
        <p:nvSpPr>
          <p:cNvPr id="34818" name="Content Placeholder 2"/>
          <p:cNvSpPr>
            <a:spLocks noGrp="1"/>
          </p:cNvSpPr>
          <p:nvPr>
            <p:ph idx="1"/>
          </p:nvPr>
        </p:nvSpPr>
        <p:spPr/>
        <p:txBody>
          <a:bodyPr/>
          <a:lstStyle/>
          <a:p>
            <a:r>
              <a:rPr lang="en-US">
                <a:latin typeface="Times New Roman" charset="0"/>
                <a:cs typeface="Times New Roman" charset="0"/>
              </a:rPr>
              <a:t>Computer Architecture:  IBM Thinkpad, Iphone, Android Phones </a:t>
            </a:r>
            <a:r>
              <a:rPr lang="en-US">
                <a:latin typeface="Times New Roman" charset="0"/>
                <a:cs typeface="Times New Roman" charset="0"/>
                <a:sym typeface="Wingdings" charset="0"/>
              </a:rPr>
              <a:t> Thiết kế hệ thống dòng sản phẩm</a:t>
            </a:r>
            <a:endParaRPr lang="en-US">
              <a:latin typeface="Times New Roman" charset="0"/>
              <a:cs typeface="Times New Roman" charset="0"/>
            </a:endParaRPr>
          </a:p>
          <a:p>
            <a:r>
              <a:rPr lang="en-US">
                <a:latin typeface="Times New Roman" charset="0"/>
                <a:cs typeface="Times New Roman" charset="0"/>
              </a:rPr>
              <a:t>Computer Organization </a:t>
            </a:r>
            <a:r>
              <a:rPr lang="en-US">
                <a:latin typeface="Times New Roman" charset="0"/>
                <a:cs typeface="Times New Roman" charset="0"/>
                <a:sym typeface="Wingdings" charset="0"/>
              </a:rPr>
              <a:t> Các thế hệ máy khác nhau với cùng kiến trúc phần cứng</a:t>
            </a:r>
            <a:endParaRPr lang="en-US">
              <a:latin typeface="Times New Roman" charset="0"/>
              <a:cs typeface="Times New Roman" charset="0"/>
            </a:endParaRPr>
          </a:p>
          <a:p>
            <a:pPr lvl="1"/>
            <a:r>
              <a:rPr lang="en-US">
                <a:latin typeface="Times New Roman" charset="0"/>
                <a:cs typeface="Times New Roman" charset="0"/>
              </a:rPr>
              <a:t>Các đời Thinkpad khác nhau: T40, T50, ..</a:t>
            </a:r>
          </a:p>
          <a:p>
            <a:pPr lvl="1"/>
            <a:r>
              <a:rPr lang="en-US">
                <a:latin typeface="Times New Roman" charset="0"/>
                <a:cs typeface="Times New Roman" charset="0"/>
              </a:rPr>
              <a:t>Iphone 4, 4s, 5, 5s, 6, 6s, 7, 7s, </a:t>
            </a:r>
            <a:r>
              <a:rPr lang="mr-IN">
                <a:latin typeface="Times New Roman" charset="0"/>
                <a:cs typeface="Times New Roman" charset="0"/>
              </a:rPr>
              <a:t>…</a:t>
            </a:r>
            <a:r>
              <a:rPr lang="en-US">
                <a:latin typeface="Times New Roman" charset="0"/>
                <a:cs typeface="Times New Roman" charset="0"/>
              </a:rPr>
              <a:t>.</a:t>
            </a:r>
          </a:p>
          <a:p>
            <a:pPr lvl="1"/>
            <a:r>
              <a:rPr lang="en-US">
                <a:latin typeface="Times New Roman" charset="0"/>
                <a:cs typeface="Times New Roman" charset="0"/>
              </a:rPr>
              <a:t>Samsung S2, S3, S4, S5, S6,</a:t>
            </a:r>
            <a:r>
              <a:rPr lang="mr-IN">
                <a:latin typeface="Times New Roman" charset="0"/>
                <a:cs typeface="Times New Roman" charset="0"/>
              </a:rPr>
              <a:t>…</a:t>
            </a:r>
            <a:endParaRPr lang="en-US">
              <a:latin typeface="Times New Roman" charset="0"/>
              <a:cs typeface="Times New Roman" charset="0"/>
            </a:endParaRPr>
          </a:p>
        </p:txBody>
      </p:sp>
      <p:sp>
        <p:nvSpPr>
          <p:cNvPr id="34819" name="Slide Number Placeholder 5"/>
          <p:cNvSpPr>
            <a:spLocks noGrp="1"/>
          </p:cNvSpPr>
          <p:nvPr>
            <p:ph type="sldNum" sz="quarter" idx="12"/>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Verdana" charset="0"/>
                <a:ea typeface="ＭＳ Ｐゴシック" charset="0"/>
                <a:cs typeface="ＭＳ Ｐゴシック" charset="0"/>
              </a:defRPr>
            </a:lvl1pPr>
            <a:lvl2pPr marL="742950" indent="-285750">
              <a:defRPr sz="2400">
                <a:solidFill>
                  <a:schemeClr val="tx1"/>
                </a:solidFill>
                <a:latin typeface="Verdana" charset="0"/>
                <a:ea typeface="ＭＳ Ｐゴシック" charset="0"/>
              </a:defRPr>
            </a:lvl2pPr>
            <a:lvl3pPr marL="1143000" indent="-228600">
              <a:defRPr sz="2400">
                <a:solidFill>
                  <a:schemeClr val="tx1"/>
                </a:solidFill>
                <a:latin typeface="Verdana" charset="0"/>
                <a:ea typeface="ＭＳ Ｐゴシック" charset="0"/>
              </a:defRPr>
            </a:lvl3pPr>
            <a:lvl4pPr marL="1600200" indent="-228600">
              <a:defRPr sz="2400">
                <a:solidFill>
                  <a:schemeClr val="tx1"/>
                </a:solidFill>
                <a:latin typeface="Verdana" charset="0"/>
                <a:ea typeface="ＭＳ Ｐゴシック" charset="0"/>
              </a:defRPr>
            </a:lvl4pPr>
            <a:lvl5pPr marL="2057400" indent="-228600">
              <a:defRPr sz="2400">
                <a:solidFill>
                  <a:schemeClr val="tx1"/>
                </a:solidFill>
                <a:latin typeface="Verdana" charset="0"/>
                <a:ea typeface="ＭＳ Ｐゴシック" charset="0"/>
              </a:defRPr>
            </a:lvl5pPr>
            <a:lvl6pPr marL="2514600" indent="-228600" eaLnBrk="0" fontAlgn="base" hangingPunct="0">
              <a:spcBef>
                <a:spcPct val="0"/>
              </a:spcBef>
              <a:spcAft>
                <a:spcPct val="0"/>
              </a:spcAft>
              <a:defRPr sz="2400">
                <a:solidFill>
                  <a:schemeClr val="tx1"/>
                </a:solidFill>
                <a:latin typeface="Verdana" charset="0"/>
                <a:ea typeface="ＭＳ Ｐゴシック" charset="0"/>
              </a:defRPr>
            </a:lvl6pPr>
            <a:lvl7pPr marL="2971800" indent="-228600" eaLnBrk="0" fontAlgn="base" hangingPunct="0">
              <a:spcBef>
                <a:spcPct val="0"/>
              </a:spcBef>
              <a:spcAft>
                <a:spcPct val="0"/>
              </a:spcAft>
              <a:defRPr sz="2400">
                <a:solidFill>
                  <a:schemeClr val="tx1"/>
                </a:solidFill>
                <a:latin typeface="Verdana" charset="0"/>
                <a:ea typeface="ＭＳ Ｐゴシック" charset="0"/>
              </a:defRPr>
            </a:lvl7pPr>
            <a:lvl8pPr marL="3429000" indent="-228600" eaLnBrk="0" fontAlgn="base" hangingPunct="0">
              <a:spcBef>
                <a:spcPct val="0"/>
              </a:spcBef>
              <a:spcAft>
                <a:spcPct val="0"/>
              </a:spcAft>
              <a:defRPr sz="2400">
                <a:solidFill>
                  <a:schemeClr val="tx1"/>
                </a:solidFill>
                <a:latin typeface="Verdana" charset="0"/>
                <a:ea typeface="ＭＳ Ｐゴシック" charset="0"/>
              </a:defRPr>
            </a:lvl8pPr>
            <a:lvl9pPr marL="3886200" indent="-228600" eaLnBrk="0" fontAlgn="base" hangingPunct="0">
              <a:spcBef>
                <a:spcPct val="0"/>
              </a:spcBef>
              <a:spcAft>
                <a:spcPct val="0"/>
              </a:spcAft>
              <a:defRPr sz="2400">
                <a:solidFill>
                  <a:schemeClr val="tx1"/>
                </a:solidFill>
                <a:latin typeface="Verdana" charset="0"/>
                <a:ea typeface="ＭＳ Ｐゴシック" charset="0"/>
              </a:defRPr>
            </a:lvl9pPr>
          </a:lstStyle>
          <a:p>
            <a:fld id="{36ACD8A0-6272-EC45-A7BE-EF41B943F273}" type="slidenum">
              <a:rPr lang="en-US" sz="1000"/>
              <a:pPr/>
              <a:t>22</a:t>
            </a:fld>
            <a:endParaRPr lang="en-US" sz="1000"/>
          </a:p>
        </p:txBody>
      </p:sp>
    </p:spTree>
  </p:cSld>
  <p:clrMapOvr>
    <a:masterClrMapping/>
  </p:clrMapOvr>
  <p:transition>
    <p:fade thruBlk="1"/>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Slide Number Placeholder 5"/>
          <p:cNvSpPr>
            <a:spLocks noGrp="1"/>
          </p:cNvSpPr>
          <p:nvPr>
            <p:ph type="sldNum" sz="quarter" idx="12"/>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Verdana" charset="0"/>
                <a:ea typeface="ＭＳ Ｐゴシック" charset="0"/>
                <a:cs typeface="ＭＳ Ｐゴシック" charset="0"/>
              </a:defRPr>
            </a:lvl1pPr>
            <a:lvl2pPr marL="742950" indent="-285750">
              <a:defRPr sz="2400">
                <a:solidFill>
                  <a:schemeClr val="tx1"/>
                </a:solidFill>
                <a:latin typeface="Verdana" charset="0"/>
                <a:ea typeface="ＭＳ Ｐゴシック" charset="0"/>
              </a:defRPr>
            </a:lvl2pPr>
            <a:lvl3pPr marL="1143000" indent="-228600">
              <a:defRPr sz="2400">
                <a:solidFill>
                  <a:schemeClr val="tx1"/>
                </a:solidFill>
                <a:latin typeface="Verdana" charset="0"/>
                <a:ea typeface="ＭＳ Ｐゴシック" charset="0"/>
              </a:defRPr>
            </a:lvl3pPr>
            <a:lvl4pPr marL="1600200" indent="-228600">
              <a:defRPr sz="2400">
                <a:solidFill>
                  <a:schemeClr val="tx1"/>
                </a:solidFill>
                <a:latin typeface="Verdana" charset="0"/>
                <a:ea typeface="ＭＳ Ｐゴシック" charset="0"/>
              </a:defRPr>
            </a:lvl4pPr>
            <a:lvl5pPr marL="2057400" indent="-228600">
              <a:defRPr sz="2400">
                <a:solidFill>
                  <a:schemeClr val="tx1"/>
                </a:solidFill>
                <a:latin typeface="Verdana" charset="0"/>
                <a:ea typeface="ＭＳ Ｐゴシック" charset="0"/>
              </a:defRPr>
            </a:lvl5pPr>
            <a:lvl6pPr marL="2514600" indent="-228600" eaLnBrk="0" fontAlgn="base" hangingPunct="0">
              <a:spcBef>
                <a:spcPct val="0"/>
              </a:spcBef>
              <a:spcAft>
                <a:spcPct val="0"/>
              </a:spcAft>
              <a:defRPr sz="2400">
                <a:solidFill>
                  <a:schemeClr val="tx1"/>
                </a:solidFill>
                <a:latin typeface="Verdana" charset="0"/>
                <a:ea typeface="ＭＳ Ｐゴシック" charset="0"/>
              </a:defRPr>
            </a:lvl6pPr>
            <a:lvl7pPr marL="2971800" indent="-228600" eaLnBrk="0" fontAlgn="base" hangingPunct="0">
              <a:spcBef>
                <a:spcPct val="0"/>
              </a:spcBef>
              <a:spcAft>
                <a:spcPct val="0"/>
              </a:spcAft>
              <a:defRPr sz="2400">
                <a:solidFill>
                  <a:schemeClr val="tx1"/>
                </a:solidFill>
                <a:latin typeface="Verdana" charset="0"/>
                <a:ea typeface="ＭＳ Ｐゴシック" charset="0"/>
              </a:defRPr>
            </a:lvl7pPr>
            <a:lvl8pPr marL="3429000" indent="-228600" eaLnBrk="0" fontAlgn="base" hangingPunct="0">
              <a:spcBef>
                <a:spcPct val="0"/>
              </a:spcBef>
              <a:spcAft>
                <a:spcPct val="0"/>
              </a:spcAft>
              <a:defRPr sz="2400">
                <a:solidFill>
                  <a:schemeClr val="tx1"/>
                </a:solidFill>
                <a:latin typeface="Verdana" charset="0"/>
                <a:ea typeface="ＭＳ Ｐゴシック" charset="0"/>
              </a:defRPr>
            </a:lvl8pPr>
            <a:lvl9pPr marL="3886200" indent="-228600" eaLnBrk="0" fontAlgn="base" hangingPunct="0">
              <a:spcBef>
                <a:spcPct val="0"/>
              </a:spcBef>
              <a:spcAft>
                <a:spcPct val="0"/>
              </a:spcAft>
              <a:defRPr sz="2400">
                <a:solidFill>
                  <a:schemeClr val="tx1"/>
                </a:solidFill>
                <a:latin typeface="Verdana" charset="0"/>
                <a:ea typeface="ＭＳ Ｐゴシック" charset="0"/>
              </a:defRPr>
            </a:lvl9pPr>
          </a:lstStyle>
          <a:p>
            <a:fld id="{09B4567B-FF1B-994D-80DA-62FF11D6E733}" type="slidenum">
              <a:rPr lang="en-US" sz="1000"/>
              <a:pPr/>
              <a:t>23</a:t>
            </a:fld>
            <a:endParaRPr lang="en-US" sz="1000"/>
          </a:p>
        </p:txBody>
      </p:sp>
      <p:sp>
        <p:nvSpPr>
          <p:cNvPr id="35842" name="Rectangle 2"/>
          <p:cNvSpPr>
            <a:spLocks noGrp="1" noChangeArrowheads="1"/>
          </p:cNvSpPr>
          <p:nvPr>
            <p:ph type="title"/>
          </p:nvPr>
        </p:nvSpPr>
        <p:spPr/>
        <p:txBody>
          <a:bodyPr/>
          <a:lstStyle/>
          <a:p>
            <a:pPr eaLnBrk="1" hangingPunct="1"/>
            <a:r>
              <a:rPr lang="en-US" sz="4000">
                <a:latin typeface="Times New Roman" charset="0"/>
                <a:cs typeface="Times New Roman" charset="0"/>
              </a:rPr>
              <a:t>1. Kiến trúc và tổ chức máy tính</a:t>
            </a:r>
            <a:endParaRPr lang="en-US">
              <a:latin typeface="Times New Roman" charset="0"/>
              <a:cs typeface="Times New Roman" charset="0"/>
            </a:endParaRPr>
          </a:p>
        </p:txBody>
      </p:sp>
      <p:sp>
        <p:nvSpPr>
          <p:cNvPr id="21507" name="Rectangle 3"/>
          <p:cNvSpPr>
            <a:spLocks noGrp="1" noChangeArrowheads="1"/>
          </p:cNvSpPr>
          <p:nvPr>
            <p:ph type="body" idx="1"/>
          </p:nvPr>
        </p:nvSpPr>
        <p:spPr>
          <a:xfrm>
            <a:off x="611188" y="1600200"/>
            <a:ext cx="8075612" cy="4530725"/>
          </a:xfrm>
        </p:spPr>
        <p:txBody>
          <a:bodyPr/>
          <a:lstStyle/>
          <a:p>
            <a:pPr eaLnBrk="1" hangingPunct="1"/>
            <a:r>
              <a:rPr lang="en-US">
                <a:latin typeface="Times New Roman" charset="0"/>
                <a:cs typeface="Times New Roman" charset="0"/>
              </a:rPr>
              <a:t>3 thành phần cơ bản của kiến trúc máy tính</a:t>
            </a:r>
          </a:p>
          <a:p>
            <a:pPr marL="914400" lvl="1" indent="-457200" eaLnBrk="1" hangingPunct="1">
              <a:buFont typeface="Garamond" charset="0"/>
              <a:buAutoNum type="arabicPeriod"/>
            </a:pPr>
            <a:r>
              <a:rPr lang="en-US">
                <a:latin typeface="Times New Roman" charset="0"/>
                <a:cs typeface="Times New Roman" charset="0"/>
              </a:rPr>
              <a:t>Kiến trúc tập lệnh (ISA): là hình ảnh trừu tượng của máy tính ở mức ngôn ngữ máy (hoặc hợp ngữ), bao gồm:</a:t>
            </a:r>
          </a:p>
          <a:p>
            <a:pPr marL="1314450" lvl="2" indent="-457200" eaLnBrk="1" hangingPunct="1"/>
            <a:r>
              <a:rPr lang="en-US">
                <a:latin typeface="Times New Roman" charset="0"/>
                <a:cs typeface="Times New Roman" charset="0"/>
              </a:rPr>
              <a:t>Tập lệnh</a:t>
            </a:r>
          </a:p>
          <a:p>
            <a:pPr marL="1314450" lvl="2" indent="-457200" eaLnBrk="1" hangingPunct="1"/>
            <a:r>
              <a:rPr lang="en-US">
                <a:latin typeface="Times New Roman" charset="0"/>
                <a:cs typeface="Times New Roman" charset="0"/>
              </a:rPr>
              <a:t>Các chế độ địa chỉ bộ nhớ</a:t>
            </a:r>
          </a:p>
          <a:p>
            <a:pPr marL="1314450" lvl="2" indent="-457200" eaLnBrk="1" hangingPunct="1"/>
            <a:r>
              <a:rPr lang="en-US">
                <a:latin typeface="Times New Roman" charset="0"/>
                <a:cs typeface="Times New Roman" charset="0"/>
              </a:rPr>
              <a:t>Các thanh ghi</a:t>
            </a:r>
          </a:p>
          <a:p>
            <a:pPr marL="1314450" lvl="2" indent="-457200" eaLnBrk="1" hangingPunct="1"/>
            <a:r>
              <a:rPr lang="en-US">
                <a:latin typeface="Times New Roman" charset="0"/>
                <a:cs typeface="Times New Roman" charset="0"/>
              </a:rPr>
              <a:t>Khuôn dạng địa chỉ và dữ liệu</a:t>
            </a:r>
          </a:p>
          <a:p>
            <a:pPr marL="914400" lvl="1" indent="-457200" eaLnBrk="1" hangingPunct="1"/>
            <a:endParaRPr lang="en-US">
              <a:latin typeface="Times New Roman" charset="0"/>
              <a:cs typeface="Times New Roman" charset="0"/>
            </a:endParaRPr>
          </a:p>
          <a:p>
            <a:pPr marL="914400" lvl="1" indent="-457200" eaLnBrk="1" hangingPunct="1"/>
            <a:endParaRPr lang="en-US" sz="2000">
              <a:latin typeface="Times New Roman" charset="0"/>
              <a:cs typeface="Times New Roman" charset="0"/>
            </a:endParaRPr>
          </a:p>
        </p:txBody>
      </p:sp>
    </p:spTree>
  </p:cSld>
  <p:clrMapOvr>
    <a:masterClrMapping/>
  </p:clrMapOvr>
  <p:transition>
    <p:fade thruBlk="1"/>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21507">
                                            <p:txEl>
                                              <p:pRg st="1" end="1"/>
                                            </p:txEl>
                                          </p:spTgt>
                                        </p:tgtEl>
                                        <p:attrNameLst>
                                          <p:attrName>style.visibility</p:attrName>
                                        </p:attrNameLst>
                                      </p:cBhvr>
                                      <p:to>
                                        <p:strVal val="visible"/>
                                      </p:to>
                                    </p:set>
                                    <p:animEffect transition="in" filter="checkerboard(across)">
                                      <p:cBhvr>
                                        <p:cTn id="7" dur="500"/>
                                        <p:tgtEl>
                                          <p:spTgt spid="21507">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10" fill="hold" nodeType="clickEffect">
                                  <p:stCondLst>
                                    <p:cond delay="0"/>
                                  </p:stCondLst>
                                  <p:childTnLst>
                                    <p:set>
                                      <p:cBhvr>
                                        <p:cTn id="11" dur="1" fill="hold">
                                          <p:stCondLst>
                                            <p:cond delay="0"/>
                                          </p:stCondLst>
                                        </p:cTn>
                                        <p:tgtEl>
                                          <p:spTgt spid="21507">
                                            <p:txEl>
                                              <p:pRg st="2" end="2"/>
                                            </p:txEl>
                                          </p:spTgt>
                                        </p:tgtEl>
                                        <p:attrNameLst>
                                          <p:attrName>style.visibility</p:attrName>
                                        </p:attrNameLst>
                                      </p:cBhvr>
                                      <p:to>
                                        <p:strVal val="visible"/>
                                      </p:to>
                                    </p:set>
                                    <p:animEffect transition="in" filter="checkerboard(across)">
                                      <p:cBhvr>
                                        <p:cTn id="12" dur="500"/>
                                        <p:tgtEl>
                                          <p:spTgt spid="2150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Slide Number Placeholder 5"/>
          <p:cNvSpPr>
            <a:spLocks noGrp="1"/>
          </p:cNvSpPr>
          <p:nvPr>
            <p:ph type="sldNum" sz="quarter" idx="12"/>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Verdana" charset="0"/>
                <a:ea typeface="ＭＳ Ｐゴシック" charset="0"/>
                <a:cs typeface="ＭＳ Ｐゴシック" charset="0"/>
              </a:defRPr>
            </a:lvl1pPr>
            <a:lvl2pPr marL="742950" indent="-285750">
              <a:defRPr sz="2400">
                <a:solidFill>
                  <a:schemeClr val="tx1"/>
                </a:solidFill>
                <a:latin typeface="Verdana" charset="0"/>
                <a:ea typeface="ＭＳ Ｐゴシック" charset="0"/>
              </a:defRPr>
            </a:lvl2pPr>
            <a:lvl3pPr marL="1143000" indent="-228600">
              <a:defRPr sz="2400">
                <a:solidFill>
                  <a:schemeClr val="tx1"/>
                </a:solidFill>
                <a:latin typeface="Verdana" charset="0"/>
                <a:ea typeface="ＭＳ Ｐゴシック" charset="0"/>
              </a:defRPr>
            </a:lvl3pPr>
            <a:lvl4pPr marL="1600200" indent="-228600">
              <a:defRPr sz="2400">
                <a:solidFill>
                  <a:schemeClr val="tx1"/>
                </a:solidFill>
                <a:latin typeface="Verdana" charset="0"/>
                <a:ea typeface="ＭＳ Ｐゴシック" charset="0"/>
              </a:defRPr>
            </a:lvl4pPr>
            <a:lvl5pPr marL="2057400" indent="-228600">
              <a:defRPr sz="2400">
                <a:solidFill>
                  <a:schemeClr val="tx1"/>
                </a:solidFill>
                <a:latin typeface="Verdana" charset="0"/>
                <a:ea typeface="ＭＳ Ｐゴシック" charset="0"/>
              </a:defRPr>
            </a:lvl5pPr>
            <a:lvl6pPr marL="2514600" indent="-228600" eaLnBrk="0" fontAlgn="base" hangingPunct="0">
              <a:spcBef>
                <a:spcPct val="0"/>
              </a:spcBef>
              <a:spcAft>
                <a:spcPct val="0"/>
              </a:spcAft>
              <a:defRPr sz="2400">
                <a:solidFill>
                  <a:schemeClr val="tx1"/>
                </a:solidFill>
                <a:latin typeface="Verdana" charset="0"/>
                <a:ea typeface="ＭＳ Ｐゴシック" charset="0"/>
              </a:defRPr>
            </a:lvl6pPr>
            <a:lvl7pPr marL="2971800" indent="-228600" eaLnBrk="0" fontAlgn="base" hangingPunct="0">
              <a:spcBef>
                <a:spcPct val="0"/>
              </a:spcBef>
              <a:spcAft>
                <a:spcPct val="0"/>
              </a:spcAft>
              <a:defRPr sz="2400">
                <a:solidFill>
                  <a:schemeClr val="tx1"/>
                </a:solidFill>
                <a:latin typeface="Verdana" charset="0"/>
                <a:ea typeface="ＭＳ Ｐゴシック" charset="0"/>
              </a:defRPr>
            </a:lvl7pPr>
            <a:lvl8pPr marL="3429000" indent="-228600" eaLnBrk="0" fontAlgn="base" hangingPunct="0">
              <a:spcBef>
                <a:spcPct val="0"/>
              </a:spcBef>
              <a:spcAft>
                <a:spcPct val="0"/>
              </a:spcAft>
              <a:defRPr sz="2400">
                <a:solidFill>
                  <a:schemeClr val="tx1"/>
                </a:solidFill>
                <a:latin typeface="Verdana" charset="0"/>
                <a:ea typeface="ＭＳ Ｐゴシック" charset="0"/>
              </a:defRPr>
            </a:lvl8pPr>
            <a:lvl9pPr marL="3886200" indent="-228600" eaLnBrk="0" fontAlgn="base" hangingPunct="0">
              <a:spcBef>
                <a:spcPct val="0"/>
              </a:spcBef>
              <a:spcAft>
                <a:spcPct val="0"/>
              </a:spcAft>
              <a:defRPr sz="2400">
                <a:solidFill>
                  <a:schemeClr val="tx1"/>
                </a:solidFill>
                <a:latin typeface="Verdana" charset="0"/>
                <a:ea typeface="ＭＳ Ｐゴシック" charset="0"/>
              </a:defRPr>
            </a:lvl9pPr>
          </a:lstStyle>
          <a:p>
            <a:fld id="{C2CBDF69-1AD8-C04F-9981-A8460B041026}" type="slidenum">
              <a:rPr lang="en-US" sz="1000"/>
              <a:pPr/>
              <a:t>24</a:t>
            </a:fld>
            <a:endParaRPr lang="en-US" sz="1000"/>
          </a:p>
        </p:txBody>
      </p:sp>
      <p:sp>
        <p:nvSpPr>
          <p:cNvPr id="37890" name="Rectangle 2"/>
          <p:cNvSpPr>
            <a:spLocks noGrp="1" noChangeArrowheads="1"/>
          </p:cNvSpPr>
          <p:nvPr>
            <p:ph type="title"/>
          </p:nvPr>
        </p:nvSpPr>
        <p:spPr/>
        <p:txBody>
          <a:bodyPr/>
          <a:lstStyle/>
          <a:p>
            <a:pPr eaLnBrk="1" hangingPunct="1"/>
            <a:r>
              <a:rPr lang="en-US" sz="4000">
                <a:latin typeface="Times New Roman" charset="0"/>
                <a:cs typeface="Times New Roman" charset="0"/>
              </a:rPr>
              <a:t>1. Kiến trúc và tổ chức máy tính</a:t>
            </a:r>
            <a:endParaRPr lang="en-US">
              <a:latin typeface="Times New Roman" charset="0"/>
              <a:cs typeface="Times New Roman" charset="0"/>
            </a:endParaRPr>
          </a:p>
        </p:txBody>
      </p:sp>
      <p:sp>
        <p:nvSpPr>
          <p:cNvPr id="21507" name="Rectangle 3"/>
          <p:cNvSpPr>
            <a:spLocks noGrp="1" noChangeArrowheads="1"/>
          </p:cNvSpPr>
          <p:nvPr>
            <p:ph type="body" idx="1"/>
          </p:nvPr>
        </p:nvSpPr>
        <p:spPr>
          <a:xfrm>
            <a:off x="611188" y="1600200"/>
            <a:ext cx="8075612" cy="4530725"/>
          </a:xfrm>
        </p:spPr>
        <p:txBody>
          <a:bodyPr/>
          <a:lstStyle/>
          <a:p>
            <a:pPr marL="914400" lvl="1" indent="-457200" eaLnBrk="1" hangingPunct="1">
              <a:buFont typeface="Garamond" charset="0"/>
              <a:buAutoNum type="arabicPeriod" startAt="2"/>
            </a:pPr>
            <a:endParaRPr lang="en-US">
              <a:latin typeface="Times New Roman" charset="0"/>
              <a:cs typeface="Times New Roman" charset="0"/>
            </a:endParaRPr>
          </a:p>
          <a:p>
            <a:pPr marL="914400" lvl="1" indent="-457200" eaLnBrk="1" hangingPunct="1">
              <a:buFont typeface="Garamond" charset="0"/>
              <a:buAutoNum type="arabicPeriod" startAt="2"/>
            </a:pPr>
            <a:r>
              <a:rPr lang="en-US">
                <a:latin typeface="Times New Roman" charset="0"/>
                <a:cs typeface="Times New Roman" charset="0"/>
              </a:rPr>
              <a:t>Vi kiến trúc (microarchitecture): còn được gọi là tổ chức máy tính, mô tả về hệ thống ở mức thấp, liên quan tới: </a:t>
            </a:r>
          </a:p>
          <a:p>
            <a:pPr marL="1314450" lvl="2" indent="-457200" eaLnBrk="1" hangingPunct="1"/>
            <a:r>
              <a:rPr lang="en-US">
                <a:latin typeface="Times New Roman" charset="0"/>
                <a:cs typeface="Times New Roman" charset="0"/>
              </a:rPr>
              <a:t>Các thành phần phần cứng kết nối với nhau như thế nào</a:t>
            </a:r>
          </a:p>
          <a:p>
            <a:pPr marL="1314450" lvl="2" indent="-457200" eaLnBrk="1" hangingPunct="1"/>
            <a:r>
              <a:rPr lang="en-US">
                <a:latin typeface="Times New Roman" charset="0"/>
                <a:cs typeface="Times New Roman" charset="0"/>
              </a:rPr>
              <a:t>Các thành phần phần cứng phối hợp, tương tác với nhau như thế nào để thực hiện tập lệnh </a:t>
            </a:r>
          </a:p>
          <a:p>
            <a:pPr marL="914400" lvl="1" indent="-457200" eaLnBrk="1" hangingPunct="1"/>
            <a:endParaRPr lang="en-US">
              <a:latin typeface="Times New Roman" charset="0"/>
              <a:cs typeface="Times New Roman" charset="0"/>
            </a:endParaRPr>
          </a:p>
          <a:p>
            <a:pPr marL="914400" lvl="1" indent="-457200" eaLnBrk="1" hangingPunct="1"/>
            <a:endParaRPr lang="en-US" sz="2000">
              <a:latin typeface="Times New Roman" charset="0"/>
              <a:cs typeface="Times New Roman" charset="0"/>
            </a:endParaRPr>
          </a:p>
        </p:txBody>
      </p:sp>
    </p:spTree>
  </p:cSld>
  <p:clrMapOvr>
    <a:masterClrMapping/>
  </p:clrMapOvr>
  <p:transition>
    <p:fade thruBlk="1"/>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21507">
                                            <p:txEl>
                                              <p:pRg st="2" end="2"/>
                                            </p:txEl>
                                          </p:spTgt>
                                        </p:tgtEl>
                                        <p:attrNameLst>
                                          <p:attrName>style.visibility</p:attrName>
                                        </p:attrNameLst>
                                      </p:cBhvr>
                                      <p:to>
                                        <p:strVal val="visible"/>
                                      </p:to>
                                    </p:set>
                                    <p:animEffect transition="in" filter="checkerboard(across)">
                                      <p:cBhvr>
                                        <p:cTn id="7" dur="500"/>
                                        <p:tgtEl>
                                          <p:spTgt spid="2150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Slide Number Placeholder 5"/>
          <p:cNvSpPr>
            <a:spLocks noGrp="1"/>
          </p:cNvSpPr>
          <p:nvPr>
            <p:ph type="sldNum" sz="quarter" idx="12"/>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Verdana" charset="0"/>
                <a:ea typeface="ＭＳ Ｐゴシック" charset="0"/>
                <a:cs typeface="ＭＳ Ｐゴシック" charset="0"/>
              </a:defRPr>
            </a:lvl1pPr>
            <a:lvl2pPr marL="742950" indent="-285750">
              <a:defRPr sz="2400">
                <a:solidFill>
                  <a:schemeClr val="tx1"/>
                </a:solidFill>
                <a:latin typeface="Verdana" charset="0"/>
                <a:ea typeface="ＭＳ Ｐゴシック" charset="0"/>
              </a:defRPr>
            </a:lvl2pPr>
            <a:lvl3pPr marL="1143000" indent="-228600">
              <a:defRPr sz="2400">
                <a:solidFill>
                  <a:schemeClr val="tx1"/>
                </a:solidFill>
                <a:latin typeface="Verdana" charset="0"/>
                <a:ea typeface="ＭＳ Ｐゴシック" charset="0"/>
              </a:defRPr>
            </a:lvl3pPr>
            <a:lvl4pPr marL="1600200" indent="-228600">
              <a:defRPr sz="2400">
                <a:solidFill>
                  <a:schemeClr val="tx1"/>
                </a:solidFill>
                <a:latin typeface="Verdana" charset="0"/>
                <a:ea typeface="ＭＳ Ｐゴシック" charset="0"/>
              </a:defRPr>
            </a:lvl4pPr>
            <a:lvl5pPr marL="2057400" indent="-228600">
              <a:defRPr sz="2400">
                <a:solidFill>
                  <a:schemeClr val="tx1"/>
                </a:solidFill>
                <a:latin typeface="Verdana" charset="0"/>
                <a:ea typeface="ＭＳ Ｐゴシック" charset="0"/>
              </a:defRPr>
            </a:lvl5pPr>
            <a:lvl6pPr marL="2514600" indent="-228600" eaLnBrk="0" fontAlgn="base" hangingPunct="0">
              <a:spcBef>
                <a:spcPct val="0"/>
              </a:spcBef>
              <a:spcAft>
                <a:spcPct val="0"/>
              </a:spcAft>
              <a:defRPr sz="2400">
                <a:solidFill>
                  <a:schemeClr val="tx1"/>
                </a:solidFill>
                <a:latin typeface="Verdana" charset="0"/>
                <a:ea typeface="ＭＳ Ｐゴシック" charset="0"/>
              </a:defRPr>
            </a:lvl6pPr>
            <a:lvl7pPr marL="2971800" indent="-228600" eaLnBrk="0" fontAlgn="base" hangingPunct="0">
              <a:spcBef>
                <a:spcPct val="0"/>
              </a:spcBef>
              <a:spcAft>
                <a:spcPct val="0"/>
              </a:spcAft>
              <a:defRPr sz="2400">
                <a:solidFill>
                  <a:schemeClr val="tx1"/>
                </a:solidFill>
                <a:latin typeface="Verdana" charset="0"/>
                <a:ea typeface="ＭＳ Ｐゴシック" charset="0"/>
              </a:defRPr>
            </a:lvl7pPr>
            <a:lvl8pPr marL="3429000" indent="-228600" eaLnBrk="0" fontAlgn="base" hangingPunct="0">
              <a:spcBef>
                <a:spcPct val="0"/>
              </a:spcBef>
              <a:spcAft>
                <a:spcPct val="0"/>
              </a:spcAft>
              <a:defRPr sz="2400">
                <a:solidFill>
                  <a:schemeClr val="tx1"/>
                </a:solidFill>
                <a:latin typeface="Verdana" charset="0"/>
                <a:ea typeface="ＭＳ Ｐゴシック" charset="0"/>
              </a:defRPr>
            </a:lvl8pPr>
            <a:lvl9pPr marL="3886200" indent="-228600" eaLnBrk="0" fontAlgn="base" hangingPunct="0">
              <a:spcBef>
                <a:spcPct val="0"/>
              </a:spcBef>
              <a:spcAft>
                <a:spcPct val="0"/>
              </a:spcAft>
              <a:defRPr sz="2400">
                <a:solidFill>
                  <a:schemeClr val="tx1"/>
                </a:solidFill>
                <a:latin typeface="Verdana" charset="0"/>
                <a:ea typeface="ＭＳ Ｐゴシック" charset="0"/>
              </a:defRPr>
            </a:lvl9pPr>
          </a:lstStyle>
          <a:p>
            <a:fld id="{EBDAB668-1386-7547-8897-741AA6C54497}" type="slidenum">
              <a:rPr lang="en-US" sz="1000"/>
              <a:pPr/>
              <a:t>25</a:t>
            </a:fld>
            <a:endParaRPr lang="en-US" sz="1000"/>
          </a:p>
        </p:txBody>
      </p:sp>
      <p:sp>
        <p:nvSpPr>
          <p:cNvPr id="39938" name="Rectangle 2"/>
          <p:cNvSpPr>
            <a:spLocks noGrp="1" noChangeArrowheads="1"/>
          </p:cNvSpPr>
          <p:nvPr>
            <p:ph type="title"/>
          </p:nvPr>
        </p:nvSpPr>
        <p:spPr/>
        <p:txBody>
          <a:bodyPr/>
          <a:lstStyle/>
          <a:p>
            <a:pPr eaLnBrk="1" hangingPunct="1"/>
            <a:r>
              <a:rPr lang="en-US">
                <a:latin typeface="Times New Roman" charset="0"/>
                <a:cs typeface="Times New Roman" charset="0"/>
              </a:rPr>
              <a:t>1. Kiến trúc và tổ chức máy tính</a:t>
            </a:r>
            <a:endParaRPr lang="en-US" sz="4800">
              <a:latin typeface="Times New Roman" charset="0"/>
              <a:cs typeface="Times New Roman" charset="0"/>
            </a:endParaRPr>
          </a:p>
        </p:txBody>
      </p:sp>
      <p:sp>
        <p:nvSpPr>
          <p:cNvPr id="21507" name="Rectangle 3"/>
          <p:cNvSpPr>
            <a:spLocks noGrp="1" noChangeArrowheads="1"/>
          </p:cNvSpPr>
          <p:nvPr>
            <p:ph type="body" idx="1"/>
          </p:nvPr>
        </p:nvSpPr>
        <p:spPr>
          <a:xfrm>
            <a:off x="611188" y="1600200"/>
            <a:ext cx="8075612" cy="4530725"/>
          </a:xfrm>
        </p:spPr>
        <p:txBody>
          <a:bodyPr/>
          <a:lstStyle/>
          <a:p>
            <a:pPr marL="914400" lvl="1" indent="-457200" eaLnBrk="1" hangingPunct="1">
              <a:buFont typeface="Garamond" charset="0"/>
              <a:buAutoNum type="arabicPeriod" startAt="2"/>
            </a:pPr>
            <a:endParaRPr lang="en-US">
              <a:latin typeface="Times New Roman" charset="0"/>
              <a:cs typeface="Times New Roman" charset="0"/>
            </a:endParaRPr>
          </a:p>
          <a:p>
            <a:pPr marL="914400" lvl="1" indent="-457200" eaLnBrk="1" hangingPunct="1">
              <a:buFont typeface="Garamond" charset="0"/>
              <a:buAutoNum type="arabicPeriod" startAt="3"/>
            </a:pPr>
            <a:r>
              <a:rPr lang="en-US">
                <a:latin typeface="Times New Roman" charset="0"/>
                <a:cs typeface="Times New Roman" charset="0"/>
              </a:rPr>
              <a:t>Thiết kế hệ thống, bao gồm tất cả các thành phần phần cứng khác trong hệ thống máy tính, ví dụ: </a:t>
            </a:r>
          </a:p>
          <a:p>
            <a:pPr marL="1314450" lvl="2" indent="-457200" eaLnBrk="1" hangingPunct="1"/>
            <a:r>
              <a:rPr lang="en-US">
                <a:latin typeface="Times New Roman" charset="0"/>
                <a:cs typeface="Times New Roman" charset="0"/>
              </a:rPr>
              <a:t>Các hệ thống kết nối như bus và chuyển mạch</a:t>
            </a:r>
          </a:p>
          <a:p>
            <a:pPr marL="1314450" lvl="2" indent="-457200" eaLnBrk="1" hangingPunct="1"/>
            <a:r>
              <a:rPr lang="en-US">
                <a:latin typeface="Times New Roman" charset="0"/>
                <a:cs typeface="Times New Roman" charset="0"/>
              </a:rPr>
              <a:t>Mạch điều khiển bộ nhớ, cấu trúc phân cấp bộ nhớ</a:t>
            </a:r>
          </a:p>
          <a:p>
            <a:pPr marL="1314450" lvl="2" indent="-457200" eaLnBrk="1" hangingPunct="1"/>
            <a:r>
              <a:rPr lang="en-US">
                <a:latin typeface="Times New Roman" charset="0"/>
                <a:cs typeface="Times New Roman" charset="0"/>
              </a:rPr>
              <a:t>Các kỹ thuật giảm tải cho CPU như truy cập trực tiếp bộ nhớ</a:t>
            </a:r>
          </a:p>
          <a:p>
            <a:pPr marL="1314450" lvl="2" indent="-457200" eaLnBrk="1" hangingPunct="1"/>
            <a:r>
              <a:rPr lang="en-US">
                <a:latin typeface="Times New Roman" charset="0"/>
                <a:cs typeface="Times New Roman" charset="0"/>
              </a:rPr>
              <a:t>Các vấn đề như đa xử lý</a:t>
            </a:r>
          </a:p>
          <a:p>
            <a:pPr marL="1314450" lvl="2" indent="-457200" eaLnBrk="1" hangingPunct="1"/>
            <a:endParaRPr lang="en-US">
              <a:latin typeface="Times New Roman" charset="0"/>
              <a:cs typeface="Times New Roman" charset="0"/>
            </a:endParaRPr>
          </a:p>
          <a:p>
            <a:pPr marL="914400" lvl="1" indent="-457200" eaLnBrk="1" hangingPunct="1"/>
            <a:endParaRPr lang="en-US">
              <a:latin typeface="Times New Roman" charset="0"/>
              <a:cs typeface="Times New Roman" charset="0"/>
            </a:endParaRPr>
          </a:p>
          <a:p>
            <a:pPr marL="914400" lvl="1" indent="-457200" eaLnBrk="1" hangingPunct="1"/>
            <a:endParaRPr lang="en-US" sz="2000">
              <a:latin typeface="Times New Roman" charset="0"/>
              <a:cs typeface="Times New Roman" charset="0"/>
            </a:endParaRPr>
          </a:p>
        </p:txBody>
      </p:sp>
    </p:spTree>
  </p:cSld>
  <p:clrMapOvr>
    <a:masterClrMapping/>
  </p:clrMapOvr>
  <p:transition>
    <p:fade thruBlk="1"/>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21507">
                                            <p:txEl>
                                              <p:pRg st="2" end="2"/>
                                            </p:txEl>
                                          </p:spTgt>
                                        </p:tgtEl>
                                        <p:attrNameLst>
                                          <p:attrName>style.visibility</p:attrName>
                                        </p:attrNameLst>
                                      </p:cBhvr>
                                      <p:to>
                                        <p:strVal val="visible"/>
                                      </p:to>
                                    </p:set>
                                    <p:animEffect transition="in" filter="checkerboard(across)">
                                      <p:cBhvr>
                                        <p:cTn id="7" dur="500"/>
                                        <p:tgtEl>
                                          <p:spTgt spid="2150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Slide Number Placeholder 5"/>
          <p:cNvSpPr>
            <a:spLocks noGrp="1"/>
          </p:cNvSpPr>
          <p:nvPr>
            <p:ph type="sldNum" sz="quarter" idx="12"/>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Verdana" charset="0"/>
                <a:ea typeface="ＭＳ Ｐゴシック" charset="0"/>
                <a:cs typeface="ＭＳ Ｐゴシック" charset="0"/>
              </a:defRPr>
            </a:lvl1pPr>
            <a:lvl2pPr marL="742950" indent="-285750">
              <a:defRPr sz="2400">
                <a:solidFill>
                  <a:schemeClr val="tx1"/>
                </a:solidFill>
                <a:latin typeface="Verdana" charset="0"/>
                <a:ea typeface="ＭＳ Ｐゴシック" charset="0"/>
              </a:defRPr>
            </a:lvl2pPr>
            <a:lvl3pPr marL="1143000" indent="-228600">
              <a:defRPr sz="2400">
                <a:solidFill>
                  <a:schemeClr val="tx1"/>
                </a:solidFill>
                <a:latin typeface="Verdana" charset="0"/>
                <a:ea typeface="ＭＳ Ｐゴシック" charset="0"/>
              </a:defRPr>
            </a:lvl3pPr>
            <a:lvl4pPr marL="1600200" indent="-228600">
              <a:defRPr sz="2400">
                <a:solidFill>
                  <a:schemeClr val="tx1"/>
                </a:solidFill>
                <a:latin typeface="Verdana" charset="0"/>
                <a:ea typeface="ＭＳ Ｐゴシック" charset="0"/>
              </a:defRPr>
            </a:lvl4pPr>
            <a:lvl5pPr marL="2057400" indent="-228600">
              <a:defRPr sz="2400">
                <a:solidFill>
                  <a:schemeClr val="tx1"/>
                </a:solidFill>
                <a:latin typeface="Verdana" charset="0"/>
                <a:ea typeface="ＭＳ Ｐゴシック" charset="0"/>
              </a:defRPr>
            </a:lvl5pPr>
            <a:lvl6pPr marL="2514600" indent="-228600" eaLnBrk="0" fontAlgn="base" hangingPunct="0">
              <a:spcBef>
                <a:spcPct val="0"/>
              </a:spcBef>
              <a:spcAft>
                <a:spcPct val="0"/>
              </a:spcAft>
              <a:defRPr sz="2400">
                <a:solidFill>
                  <a:schemeClr val="tx1"/>
                </a:solidFill>
                <a:latin typeface="Verdana" charset="0"/>
                <a:ea typeface="ＭＳ Ｐゴシック" charset="0"/>
              </a:defRPr>
            </a:lvl6pPr>
            <a:lvl7pPr marL="2971800" indent="-228600" eaLnBrk="0" fontAlgn="base" hangingPunct="0">
              <a:spcBef>
                <a:spcPct val="0"/>
              </a:spcBef>
              <a:spcAft>
                <a:spcPct val="0"/>
              </a:spcAft>
              <a:defRPr sz="2400">
                <a:solidFill>
                  <a:schemeClr val="tx1"/>
                </a:solidFill>
                <a:latin typeface="Verdana" charset="0"/>
                <a:ea typeface="ＭＳ Ｐゴシック" charset="0"/>
              </a:defRPr>
            </a:lvl7pPr>
            <a:lvl8pPr marL="3429000" indent="-228600" eaLnBrk="0" fontAlgn="base" hangingPunct="0">
              <a:spcBef>
                <a:spcPct val="0"/>
              </a:spcBef>
              <a:spcAft>
                <a:spcPct val="0"/>
              </a:spcAft>
              <a:defRPr sz="2400">
                <a:solidFill>
                  <a:schemeClr val="tx1"/>
                </a:solidFill>
                <a:latin typeface="Verdana" charset="0"/>
                <a:ea typeface="ＭＳ Ｐゴシック" charset="0"/>
              </a:defRPr>
            </a:lvl8pPr>
            <a:lvl9pPr marL="3886200" indent="-228600" eaLnBrk="0" fontAlgn="base" hangingPunct="0">
              <a:spcBef>
                <a:spcPct val="0"/>
              </a:spcBef>
              <a:spcAft>
                <a:spcPct val="0"/>
              </a:spcAft>
              <a:defRPr sz="2400">
                <a:solidFill>
                  <a:schemeClr val="tx1"/>
                </a:solidFill>
                <a:latin typeface="Verdana" charset="0"/>
                <a:ea typeface="ＭＳ Ｐゴシック" charset="0"/>
              </a:defRPr>
            </a:lvl9pPr>
          </a:lstStyle>
          <a:p>
            <a:fld id="{A5461A87-8782-4447-8916-7B8ECE0CED15}" type="slidenum">
              <a:rPr lang="en-US" sz="1000"/>
              <a:pPr/>
              <a:t>26</a:t>
            </a:fld>
            <a:endParaRPr lang="en-US" sz="1000"/>
          </a:p>
        </p:txBody>
      </p:sp>
      <p:sp>
        <p:nvSpPr>
          <p:cNvPr id="41986" name="Rectangle 2"/>
          <p:cNvSpPr>
            <a:spLocks noGrp="1" noChangeArrowheads="1"/>
          </p:cNvSpPr>
          <p:nvPr>
            <p:ph type="title"/>
          </p:nvPr>
        </p:nvSpPr>
        <p:spPr>
          <a:xfrm>
            <a:off x="457200" y="-36513"/>
            <a:ext cx="8686800" cy="1139826"/>
          </a:xfrm>
        </p:spPr>
        <p:txBody>
          <a:bodyPr/>
          <a:lstStyle/>
          <a:p>
            <a:pPr eaLnBrk="1" hangingPunct="1"/>
            <a:r>
              <a:rPr lang="en-US" sz="4000">
                <a:latin typeface="Times New Roman" charset="0"/>
                <a:cs typeface="Times New Roman" charset="0"/>
              </a:rPr>
              <a:t>2. Cấu trúc và các thành phần chức năng</a:t>
            </a:r>
          </a:p>
        </p:txBody>
      </p:sp>
      <p:grpSp>
        <p:nvGrpSpPr>
          <p:cNvPr id="41987" name="Group 5"/>
          <p:cNvGrpSpPr>
            <a:grpSpLocks/>
          </p:cNvGrpSpPr>
          <p:nvPr/>
        </p:nvGrpSpPr>
        <p:grpSpPr bwMode="auto">
          <a:xfrm>
            <a:off x="1187450" y="1844675"/>
            <a:ext cx="6985000" cy="4464050"/>
            <a:chOff x="2138" y="10875"/>
            <a:chExt cx="7108" cy="4694"/>
          </a:xfrm>
        </p:grpSpPr>
        <p:sp>
          <p:nvSpPr>
            <p:cNvPr id="41988" name="Text Box 6"/>
            <p:cNvSpPr txBox="1">
              <a:spLocks noChangeArrowheads="1"/>
            </p:cNvSpPr>
            <p:nvPr/>
          </p:nvSpPr>
          <p:spPr bwMode="auto">
            <a:xfrm>
              <a:off x="4220" y="10875"/>
              <a:ext cx="4193" cy="941"/>
            </a:xfrm>
            <a:prstGeom prst="rect">
              <a:avLst/>
            </a:prstGeom>
            <a:noFill/>
            <a:ln w="9525">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lIns="0" tIns="0" rIns="0" bIns="0"/>
            <a:lstStyle>
              <a:lvl1pPr>
                <a:defRPr sz="2400">
                  <a:solidFill>
                    <a:schemeClr val="tx1"/>
                  </a:solidFill>
                  <a:latin typeface="Verdana" charset="0"/>
                  <a:ea typeface="ＭＳ Ｐゴシック" charset="0"/>
                  <a:cs typeface="ＭＳ Ｐゴシック" charset="0"/>
                </a:defRPr>
              </a:lvl1pPr>
              <a:lvl2pPr marL="742950" indent="-285750">
                <a:defRPr sz="2400">
                  <a:solidFill>
                    <a:schemeClr val="tx1"/>
                  </a:solidFill>
                  <a:latin typeface="Verdana" charset="0"/>
                  <a:ea typeface="ＭＳ Ｐゴシック" charset="0"/>
                </a:defRPr>
              </a:lvl2pPr>
              <a:lvl3pPr marL="1143000" indent="-228600">
                <a:defRPr sz="2400">
                  <a:solidFill>
                    <a:schemeClr val="tx1"/>
                  </a:solidFill>
                  <a:latin typeface="Verdana" charset="0"/>
                  <a:ea typeface="ＭＳ Ｐゴシック" charset="0"/>
                </a:defRPr>
              </a:lvl3pPr>
              <a:lvl4pPr marL="1600200" indent="-228600">
                <a:defRPr sz="2400">
                  <a:solidFill>
                    <a:schemeClr val="tx1"/>
                  </a:solidFill>
                  <a:latin typeface="Verdana" charset="0"/>
                  <a:ea typeface="ＭＳ Ｐゴシック" charset="0"/>
                </a:defRPr>
              </a:lvl4pPr>
              <a:lvl5pPr marL="2057400" indent="-228600">
                <a:defRPr sz="2400">
                  <a:solidFill>
                    <a:schemeClr val="tx1"/>
                  </a:solidFill>
                  <a:latin typeface="Verdana" charset="0"/>
                  <a:ea typeface="ＭＳ Ｐゴシック" charset="0"/>
                </a:defRPr>
              </a:lvl5pPr>
              <a:lvl6pPr marL="2514600" indent="-228600" eaLnBrk="0" fontAlgn="base" hangingPunct="0">
                <a:spcBef>
                  <a:spcPct val="0"/>
                </a:spcBef>
                <a:spcAft>
                  <a:spcPct val="0"/>
                </a:spcAft>
                <a:defRPr sz="2400">
                  <a:solidFill>
                    <a:schemeClr val="tx1"/>
                  </a:solidFill>
                  <a:latin typeface="Verdana" charset="0"/>
                  <a:ea typeface="ＭＳ Ｐゴシック" charset="0"/>
                </a:defRPr>
              </a:lvl6pPr>
              <a:lvl7pPr marL="2971800" indent="-228600" eaLnBrk="0" fontAlgn="base" hangingPunct="0">
                <a:spcBef>
                  <a:spcPct val="0"/>
                </a:spcBef>
                <a:spcAft>
                  <a:spcPct val="0"/>
                </a:spcAft>
                <a:defRPr sz="2400">
                  <a:solidFill>
                    <a:schemeClr val="tx1"/>
                  </a:solidFill>
                  <a:latin typeface="Verdana" charset="0"/>
                  <a:ea typeface="ＭＳ Ｐゴシック" charset="0"/>
                </a:defRPr>
              </a:lvl7pPr>
              <a:lvl8pPr marL="3429000" indent="-228600" eaLnBrk="0" fontAlgn="base" hangingPunct="0">
                <a:spcBef>
                  <a:spcPct val="0"/>
                </a:spcBef>
                <a:spcAft>
                  <a:spcPct val="0"/>
                </a:spcAft>
                <a:defRPr sz="2400">
                  <a:solidFill>
                    <a:schemeClr val="tx1"/>
                  </a:solidFill>
                  <a:latin typeface="Verdana" charset="0"/>
                  <a:ea typeface="ＭＳ Ｐゴシック" charset="0"/>
                </a:defRPr>
              </a:lvl8pPr>
              <a:lvl9pPr marL="3886200" indent="-228600" eaLnBrk="0" fontAlgn="base" hangingPunct="0">
                <a:spcBef>
                  <a:spcPct val="0"/>
                </a:spcBef>
                <a:spcAft>
                  <a:spcPct val="0"/>
                </a:spcAft>
                <a:defRPr sz="2400">
                  <a:solidFill>
                    <a:schemeClr val="tx1"/>
                  </a:solidFill>
                  <a:latin typeface="Verdana" charset="0"/>
                  <a:ea typeface="ＭＳ Ｐゴシック" charset="0"/>
                </a:defRPr>
              </a:lvl9pPr>
            </a:lstStyle>
            <a:p>
              <a:pPr algn="ctr">
                <a:spcBef>
                  <a:spcPts val="900"/>
                </a:spcBef>
              </a:pPr>
              <a:r>
                <a:rPr lang="en-US" sz="1800" b="1">
                  <a:latin typeface="Cambria" charset="0"/>
                  <a:ea typeface="ÇlÇr ñæí©" charset="0"/>
                  <a:cs typeface="ÇlÇr ñæí©" charset="0"/>
                </a:rPr>
                <a:t>Bộ nhớ trong</a:t>
              </a:r>
            </a:p>
            <a:p>
              <a:pPr algn="ctr"/>
              <a:r>
                <a:rPr lang="en-US" sz="1800">
                  <a:latin typeface="Cambria" charset="0"/>
                  <a:ea typeface="ÇlÇr ñæí©" charset="0"/>
                  <a:cs typeface="ÇlÇr ñæí©" charset="0"/>
                </a:rPr>
                <a:t>ROM                                RAM</a:t>
              </a:r>
              <a:endParaRPr lang="en-US" sz="2800"/>
            </a:p>
          </p:txBody>
        </p:sp>
        <p:sp>
          <p:nvSpPr>
            <p:cNvPr id="41989" name="Text Box 7"/>
            <p:cNvSpPr txBox="1">
              <a:spLocks noChangeArrowheads="1"/>
            </p:cNvSpPr>
            <p:nvPr/>
          </p:nvSpPr>
          <p:spPr bwMode="auto">
            <a:xfrm>
              <a:off x="2138" y="11785"/>
              <a:ext cx="1258" cy="1698"/>
            </a:xfrm>
            <a:prstGeom prst="rect">
              <a:avLst/>
            </a:prstGeom>
            <a:noFill/>
            <a:ln w="9525">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lIns="0" tIns="0" rIns="0" bIns="0"/>
            <a:lstStyle>
              <a:lvl1pPr>
                <a:defRPr sz="2400">
                  <a:solidFill>
                    <a:schemeClr val="tx1"/>
                  </a:solidFill>
                  <a:latin typeface="Verdana" charset="0"/>
                  <a:ea typeface="ＭＳ Ｐゴシック" charset="0"/>
                  <a:cs typeface="ＭＳ Ｐゴシック" charset="0"/>
                </a:defRPr>
              </a:lvl1pPr>
              <a:lvl2pPr marL="742950" indent="-285750">
                <a:defRPr sz="2400">
                  <a:solidFill>
                    <a:schemeClr val="tx1"/>
                  </a:solidFill>
                  <a:latin typeface="Verdana" charset="0"/>
                  <a:ea typeface="ＭＳ Ｐゴシック" charset="0"/>
                </a:defRPr>
              </a:lvl2pPr>
              <a:lvl3pPr marL="1143000" indent="-228600">
                <a:defRPr sz="2400">
                  <a:solidFill>
                    <a:schemeClr val="tx1"/>
                  </a:solidFill>
                  <a:latin typeface="Verdana" charset="0"/>
                  <a:ea typeface="ＭＳ Ｐゴシック" charset="0"/>
                </a:defRPr>
              </a:lvl3pPr>
              <a:lvl4pPr marL="1600200" indent="-228600">
                <a:defRPr sz="2400">
                  <a:solidFill>
                    <a:schemeClr val="tx1"/>
                  </a:solidFill>
                  <a:latin typeface="Verdana" charset="0"/>
                  <a:ea typeface="ＭＳ Ｐゴシック" charset="0"/>
                </a:defRPr>
              </a:lvl4pPr>
              <a:lvl5pPr marL="2057400" indent="-228600">
                <a:defRPr sz="2400">
                  <a:solidFill>
                    <a:schemeClr val="tx1"/>
                  </a:solidFill>
                  <a:latin typeface="Verdana" charset="0"/>
                  <a:ea typeface="ＭＳ Ｐゴシック" charset="0"/>
                </a:defRPr>
              </a:lvl5pPr>
              <a:lvl6pPr marL="2514600" indent="-228600" eaLnBrk="0" fontAlgn="base" hangingPunct="0">
                <a:spcBef>
                  <a:spcPct val="0"/>
                </a:spcBef>
                <a:spcAft>
                  <a:spcPct val="0"/>
                </a:spcAft>
                <a:defRPr sz="2400">
                  <a:solidFill>
                    <a:schemeClr val="tx1"/>
                  </a:solidFill>
                  <a:latin typeface="Verdana" charset="0"/>
                  <a:ea typeface="ＭＳ Ｐゴシック" charset="0"/>
                </a:defRPr>
              </a:lvl6pPr>
              <a:lvl7pPr marL="2971800" indent="-228600" eaLnBrk="0" fontAlgn="base" hangingPunct="0">
                <a:spcBef>
                  <a:spcPct val="0"/>
                </a:spcBef>
                <a:spcAft>
                  <a:spcPct val="0"/>
                </a:spcAft>
                <a:defRPr sz="2400">
                  <a:solidFill>
                    <a:schemeClr val="tx1"/>
                  </a:solidFill>
                  <a:latin typeface="Verdana" charset="0"/>
                  <a:ea typeface="ＭＳ Ｐゴシック" charset="0"/>
                </a:defRPr>
              </a:lvl7pPr>
              <a:lvl8pPr marL="3429000" indent="-228600" eaLnBrk="0" fontAlgn="base" hangingPunct="0">
                <a:spcBef>
                  <a:spcPct val="0"/>
                </a:spcBef>
                <a:spcAft>
                  <a:spcPct val="0"/>
                </a:spcAft>
                <a:defRPr sz="2400">
                  <a:solidFill>
                    <a:schemeClr val="tx1"/>
                  </a:solidFill>
                  <a:latin typeface="Verdana" charset="0"/>
                  <a:ea typeface="ＭＳ Ｐゴシック" charset="0"/>
                </a:defRPr>
              </a:lvl8pPr>
              <a:lvl9pPr marL="3886200" indent="-228600" eaLnBrk="0" fontAlgn="base" hangingPunct="0">
                <a:spcBef>
                  <a:spcPct val="0"/>
                </a:spcBef>
                <a:spcAft>
                  <a:spcPct val="0"/>
                </a:spcAft>
                <a:defRPr sz="2400">
                  <a:solidFill>
                    <a:schemeClr val="tx1"/>
                  </a:solidFill>
                  <a:latin typeface="Verdana" charset="0"/>
                  <a:ea typeface="ＭＳ Ｐゴシック" charset="0"/>
                </a:defRPr>
              </a:lvl9pPr>
            </a:lstStyle>
            <a:p>
              <a:pPr algn="ctr"/>
              <a:endParaRPr lang="en-US" sz="1800">
                <a:latin typeface="Times New Roman" charset="0"/>
                <a:ea typeface="ÇlÇr ñæí©" charset="0"/>
                <a:cs typeface="ÇlÇr ñæí©" charset="0"/>
              </a:endParaRPr>
            </a:p>
            <a:p>
              <a:pPr algn="ctr"/>
              <a:endParaRPr lang="en-US" sz="1800">
                <a:latin typeface="Times New Roman" charset="0"/>
                <a:ea typeface="ÇlÇr ñæí©" charset="0"/>
                <a:cs typeface="ÇlÇr ñæí©" charset="0"/>
              </a:endParaRPr>
            </a:p>
            <a:p>
              <a:pPr algn="ctr"/>
              <a:r>
                <a:rPr lang="en-US" sz="1800" b="1">
                  <a:latin typeface="Cambria" charset="0"/>
                  <a:ea typeface="ÇlÇr ñæí©" charset="0"/>
                  <a:cs typeface="ÇlÇr ñæí©" charset="0"/>
                </a:rPr>
                <a:t>CPU</a:t>
              </a:r>
              <a:endParaRPr lang="en-US" sz="2800"/>
            </a:p>
          </p:txBody>
        </p:sp>
        <p:sp>
          <p:nvSpPr>
            <p:cNvPr id="41990" name="Text Box 8"/>
            <p:cNvSpPr txBox="1">
              <a:spLocks noChangeArrowheads="1"/>
            </p:cNvSpPr>
            <p:nvPr/>
          </p:nvSpPr>
          <p:spPr bwMode="auto">
            <a:xfrm>
              <a:off x="3397" y="12203"/>
              <a:ext cx="5849" cy="346"/>
            </a:xfrm>
            <a:prstGeom prst="rect">
              <a:avLst/>
            </a:prstGeom>
            <a:solidFill>
              <a:srgbClr val="C0C0C0"/>
            </a:solidFill>
            <a:ln w="9525">
              <a:solidFill>
                <a:srgbClr val="000000"/>
              </a:solidFill>
              <a:miter lim="800000"/>
              <a:headEnd/>
              <a:tailEnd/>
            </a:ln>
          </p:spPr>
          <p:txBody>
            <a:bodyPr lIns="0" tIns="0" rIns="0" bIns="0"/>
            <a:lstStyle>
              <a:lvl1pPr>
                <a:defRPr sz="2400">
                  <a:solidFill>
                    <a:schemeClr val="tx1"/>
                  </a:solidFill>
                  <a:latin typeface="Verdana" charset="0"/>
                  <a:ea typeface="ＭＳ Ｐゴシック" charset="0"/>
                  <a:cs typeface="ＭＳ Ｐゴシック" charset="0"/>
                </a:defRPr>
              </a:lvl1pPr>
              <a:lvl2pPr marL="742950" indent="-285750">
                <a:defRPr sz="2400">
                  <a:solidFill>
                    <a:schemeClr val="tx1"/>
                  </a:solidFill>
                  <a:latin typeface="Verdana" charset="0"/>
                  <a:ea typeface="ＭＳ Ｐゴシック" charset="0"/>
                </a:defRPr>
              </a:lvl2pPr>
              <a:lvl3pPr marL="1143000" indent="-228600">
                <a:defRPr sz="2400">
                  <a:solidFill>
                    <a:schemeClr val="tx1"/>
                  </a:solidFill>
                  <a:latin typeface="Verdana" charset="0"/>
                  <a:ea typeface="ＭＳ Ｐゴシック" charset="0"/>
                </a:defRPr>
              </a:lvl3pPr>
              <a:lvl4pPr marL="1600200" indent="-228600">
                <a:defRPr sz="2400">
                  <a:solidFill>
                    <a:schemeClr val="tx1"/>
                  </a:solidFill>
                  <a:latin typeface="Verdana" charset="0"/>
                  <a:ea typeface="ＭＳ Ｐゴシック" charset="0"/>
                </a:defRPr>
              </a:lvl4pPr>
              <a:lvl5pPr marL="2057400" indent="-228600">
                <a:defRPr sz="2400">
                  <a:solidFill>
                    <a:schemeClr val="tx1"/>
                  </a:solidFill>
                  <a:latin typeface="Verdana" charset="0"/>
                  <a:ea typeface="ＭＳ Ｐゴシック" charset="0"/>
                </a:defRPr>
              </a:lvl5pPr>
              <a:lvl6pPr marL="2514600" indent="-228600" eaLnBrk="0" fontAlgn="base" hangingPunct="0">
                <a:spcBef>
                  <a:spcPct val="0"/>
                </a:spcBef>
                <a:spcAft>
                  <a:spcPct val="0"/>
                </a:spcAft>
                <a:defRPr sz="2400">
                  <a:solidFill>
                    <a:schemeClr val="tx1"/>
                  </a:solidFill>
                  <a:latin typeface="Verdana" charset="0"/>
                  <a:ea typeface="ＭＳ Ｐゴシック" charset="0"/>
                </a:defRPr>
              </a:lvl6pPr>
              <a:lvl7pPr marL="2971800" indent="-228600" eaLnBrk="0" fontAlgn="base" hangingPunct="0">
                <a:spcBef>
                  <a:spcPct val="0"/>
                </a:spcBef>
                <a:spcAft>
                  <a:spcPct val="0"/>
                </a:spcAft>
                <a:defRPr sz="2400">
                  <a:solidFill>
                    <a:schemeClr val="tx1"/>
                  </a:solidFill>
                  <a:latin typeface="Verdana" charset="0"/>
                  <a:ea typeface="ＭＳ Ｐゴシック" charset="0"/>
                </a:defRPr>
              </a:lvl7pPr>
              <a:lvl8pPr marL="3429000" indent="-228600" eaLnBrk="0" fontAlgn="base" hangingPunct="0">
                <a:spcBef>
                  <a:spcPct val="0"/>
                </a:spcBef>
                <a:spcAft>
                  <a:spcPct val="0"/>
                </a:spcAft>
                <a:defRPr sz="2400">
                  <a:solidFill>
                    <a:schemeClr val="tx1"/>
                  </a:solidFill>
                  <a:latin typeface="Verdana" charset="0"/>
                  <a:ea typeface="ＭＳ Ｐゴシック" charset="0"/>
                </a:defRPr>
              </a:lvl8pPr>
              <a:lvl9pPr marL="3886200" indent="-228600" eaLnBrk="0" fontAlgn="base" hangingPunct="0">
                <a:spcBef>
                  <a:spcPct val="0"/>
                </a:spcBef>
                <a:spcAft>
                  <a:spcPct val="0"/>
                </a:spcAft>
                <a:defRPr sz="2400">
                  <a:solidFill>
                    <a:schemeClr val="tx1"/>
                  </a:solidFill>
                  <a:latin typeface="Verdana" charset="0"/>
                  <a:ea typeface="ＭＳ Ｐゴシック" charset="0"/>
                </a:defRPr>
              </a:lvl9pPr>
            </a:lstStyle>
            <a:p>
              <a:pPr algn="ctr">
                <a:spcBef>
                  <a:spcPts val="100"/>
                </a:spcBef>
              </a:pPr>
              <a:r>
                <a:rPr lang="en-AU" sz="1800" b="1">
                  <a:latin typeface="Cambria" charset="0"/>
                  <a:ea typeface="ÇlÇr ñæí©" charset="0"/>
                  <a:cs typeface="ÇlÇr ñæí©" charset="0"/>
                </a:rPr>
                <a:t>Bus h</a:t>
              </a:r>
              <a:r>
                <a:rPr lang="en-US" sz="1800" b="1">
                  <a:latin typeface="Cambria" charset="0"/>
                  <a:ea typeface="ÇlÇr ñæí©" charset="0"/>
                  <a:cs typeface="ÇlÇr ñæí©" charset="0"/>
                </a:rPr>
                <a:t>ệ</a:t>
              </a:r>
              <a:r>
                <a:rPr lang="en-AU" sz="1800" b="1">
                  <a:latin typeface="Cambria" charset="0"/>
                  <a:ea typeface="ÇlÇr ñæí©" charset="0"/>
                  <a:cs typeface="ÇlÇr ñæí©" charset="0"/>
                </a:rPr>
                <a:t> th</a:t>
              </a:r>
              <a:r>
                <a:rPr lang="en-US" sz="1800" b="1">
                  <a:latin typeface="Cambria" charset="0"/>
                  <a:ea typeface="ÇlÇr ñæí©" charset="0"/>
                  <a:cs typeface="ÇlÇr ñæí©" charset="0"/>
                </a:rPr>
                <a:t>ố</a:t>
              </a:r>
              <a:r>
                <a:rPr lang="en-AU" sz="1800" b="1">
                  <a:latin typeface="Cambria" charset="0"/>
                  <a:ea typeface="ÇlÇr ñæí©" charset="0"/>
                  <a:cs typeface="ÇlÇr ñæí©" charset="0"/>
                </a:rPr>
                <a:t>ng</a:t>
              </a:r>
              <a:endParaRPr lang="en-US" sz="2800"/>
            </a:p>
          </p:txBody>
        </p:sp>
        <p:sp>
          <p:nvSpPr>
            <p:cNvPr id="41991" name="Text Box 9"/>
            <p:cNvSpPr txBox="1">
              <a:spLocks noChangeArrowheads="1"/>
            </p:cNvSpPr>
            <p:nvPr/>
          </p:nvSpPr>
          <p:spPr bwMode="auto">
            <a:xfrm>
              <a:off x="4197" y="12828"/>
              <a:ext cx="1745" cy="496"/>
            </a:xfrm>
            <a:prstGeom prst="rect">
              <a:avLst/>
            </a:prstGeom>
            <a:noFill/>
            <a:ln w="9525">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lIns="0" tIns="0" rIns="0" bIns="0"/>
            <a:lstStyle>
              <a:lvl1pPr>
                <a:defRPr sz="2400">
                  <a:solidFill>
                    <a:schemeClr val="tx1"/>
                  </a:solidFill>
                  <a:latin typeface="Verdana" charset="0"/>
                  <a:ea typeface="ＭＳ Ｐゴシック" charset="0"/>
                  <a:cs typeface="ＭＳ Ｐゴシック" charset="0"/>
                </a:defRPr>
              </a:lvl1pPr>
              <a:lvl2pPr marL="742950" indent="-285750">
                <a:defRPr sz="2400">
                  <a:solidFill>
                    <a:schemeClr val="tx1"/>
                  </a:solidFill>
                  <a:latin typeface="Verdana" charset="0"/>
                  <a:ea typeface="ＭＳ Ｐゴシック" charset="0"/>
                </a:defRPr>
              </a:lvl2pPr>
              <a:lvl3pPr marL="1143000" indent="-228600">
                <a:defRPr sz="2400">
                  <a:solidFill>
                    <a:schemeClr val="tx1"/>
                  </a:solidFill>
                  <a:latin typeface="Verdana" charset="0"/>
                  <a:ea typeface="ＭＳ Ｐゴシック" charset="0"/>
                </a:defRPr>
              </a:lvl3pPr>
              <a:lvl4pPr marL="1600200" indent="-228600">
                <a:defRPr sz="2400">
                  <a:solidFill>
                    <a:schemeClr val="tx1"/>
                  </a:solidFill>
                  <a:latin typeface="Verdana" charset="0"/>
                  <a:ea typeface="ＭＳ Ｐゴシック" charset="0"/>
                </a:defRPr>
              </a:lvl4pPr>
              <a:lvl5pPr marL="2057400" indent="-228600">
                <a:defRPr sz="2400">
                  <a:solidFill>
                    <a:schemeClr val="tx1"/>
                  </a:solidFill>
                  <a:latin typeface="Verdana" charset="0"/>
                  <a:ea typeface="ＭＳ Ｐゴシック" charset="0"/>
                </a:defRPr>
              </a:lvl5pPr>
              <a:lvl6pPr marL="2514600" indent="-228600" eaLnBrk="0" fontAlgn="base" hangingPunct="0">
                <a:spcBef>
                  <a:spcPct val="0"/>
                </a:spcBef>
                <a:spcAft>
                  <a:spcPct val="0"/>
                </a:spcAft>
                <a:defRPr sz="2400">
                  <a:solidFill>
                    <a:schemeClr val="tx1"/>
                  </a:solidFill>
                  <a:latin typeface="Verdana" charset="0"/>
                  <a:ea typeface="ＭＳ Ｐゴシック" charset="0"/>
                </a:defRPr>
              </a:lvl6pPr>
              <a:lvl7pPr marL="2971800" indent="-228600" eaLnBrk="0" fontAlgn="base" hangingPunct="0">
                <a:spcBef>
                  <a:spcPct val="0"/>
                </a:spcBef>
                <a:spcAft>
                  <a:spcPct val="0"/>
                </a:spcAft>
                <a:defRPr sz="2400">
                  <a:solidFill>
                    <a:schemeClr val="tx1"/>
                  </a:solidFill>
                  <a:latin typeface="Verdana" charset="0"/>
                  <a:ea typeface="ＭＳ Ｐゴシック" charset="0"/>
                </a:defRPr>
              </a:lvl7pPr>
              <a:lvl8pPr marL="3429000" indent="-228600" eaLnBrk="0" fontAlgn="base" hangingPunct="0">
                <a:spcBef>
                  <a:spcPct val="0"/>
                </a:spcBef>
                <a:spcAft>
                  <a:spcPct val="0"/>
                </a:spcAft>
                <a:defRPr sz="2400">
                  <a:solidFill>
                    <a:schemeClr val="tx1"/>
                  </a:solidFill>
                  <a:latin typeface="Verdana" charset="0"/>
                  <a:ea typeface="ＭＳ Ｐゴシック" charset="0"/>
                </a:defRPr>
              </a:lvl8pPr>
              <a:lvl9pPr marL="3886200" indent="-228600" eaLnBrk="0" fontAlgn="base" hangingPunct="0">
                <a:spcBef>
                  <a:spcPct val="0"/>
                </a:spcBef>
                <a:spcAft>
                  <a:spcPct val="0"/>
                </a:spcAft>
                <a:defRPr sz="2400">
                  <a:solidFill>
                    <a:schemeClr val="tx1"/>
                  </a:solidFill>
                  <a:latin typeface="Verdana" charset="0"/>
                  <a:ea typeface="ＭＳ Ｐゴシック" charset="0"/>
                </a:defRPr>
              </a:lvl9pPr>
            </a:lstStyle>
            <a:p>
              <a:pPr algn="ctr">
                <a:spcBef>
                  <a:spcPts val="600"/>
                </a:spcBef>
              </a:pPr>
              <a:r>
                <a:rPr lang="en-AU" sz="1800" b="1">
                  <a:latin typeface="Cambria" charset="0"/>
                  <a:ea typeface="ÇlÇr ñæí©" charset="0"/>
                  <a:cs typeface="ÇlÇr ñæí©" charset="0"/>
                </a:rPr>
                <a:t>Ghép n</a:t>
              </a:r>
              <a:r>
                <a:rPr lang="en-US" sz="1800" b="1">
                  <a:latin typeface="Cambria" charset="0"/>
                  <a:ea typeface="ÇlÇr ñæí©" charset="0"/>
                  <a:cs typeface="ÇlÇr ñæí©" charset="0"/>
                </a:rPr>
                <a:t>ố</a:t>
              </a:r>
              <a:r>
                <a:rPr lang="en-AU" sz="1800" b="1">
                  <a:latin typeface="Cambria" charset="0"/>
                  <a:ea typeface="ÇlÇr ñæí©" charset="0"/>
                  <a:cs typeface="ÇlÇr ñæí©" charset="0"/>
                </a:rPr>
                <a:t>i vào</a:t>
              </a:r>
              <a:endParaRPr lang="en-US" sz="2800"/>
            </a:p>
          </p:txBody>
        </p:sp>
        <p:sp>
          <p:nvSpPr>
            <p:cNvPr id="41992" name="Text Box 10"/>
            <p:cNvSpPr txBox="1">
              <a:spLocks noChangeArrowheads="1"/>
            </p:cNvSpPr>
            <p:nvPr/>
          </p:nvSpPr>
          <p:spPr bwMode="auto">
            <a:xfrm>
              <a:off x="4197" y="13694"/>
              <a:ext cx="1745" cy="1427"/>
            </a:xfrm>
            <a:prstGeom prst="rect">
              <a:avLst/>
            </a:prstGeom>
            <a:noFill/>
            <a:ln w="9525">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lIns="0" tIns="0" rIns="0" bIns="0"/>
            <a:lstStyle>
              <a:lvl1pPr>
                <a:defRPr sz="2400">
                  <a:solidFill>
                    <a:schemeClr val="tx1"/>
                  </a:solidFill>
                  <a:latin typeface="Verdana" charset="0"/>
                  <a:ea typeface="ＭＳ Ｐゴシック" charset="0"/>
                  <a:cs typeface="ＭＳ Ｐゴシック" charset="0"/>
                </a:defRPr>
              </a:lvl1pPr>
              <a:lvl2pPr marL="742950" indent="-285750">
                <a:defRPr sz="2400">
                  <a:solidFill>
                    <a:schemeClr val="tx1"/>
                  </a:solidFill>
                  <a:latin typeface="Verdana" charset="0"/>
                  <a:ea typeface="ＭＳ Ｐゴシック" charset="0"/>
                </a:defRPr>
              </a:lvl2pPr>
              <a:lvl3pPr marL="1143000" indent="-228600">
                <a:defRPr sz="2400">
                  <a:solidFill>
                    <a:schemeClr val="tx1"/>
                  </a:solidFill>
                  <a:latin typeface="Verdana" charset="0"/>
                  <a:ea typeface="ＭＳ Ｐゴシック" charset="0"/>
                </a:defRPr>
              </a:lvl3pPr>
              <a:lvl4pPr marL="1600200" indent="-228600">
                <a:defRPr sz="2400">
                  <a:solidFill>
                    <a:schemeClr val="tx1"/>
                  </a:solidFill>
                  <a:latin typeface="Verdana" charset="0"/>
                  <a:ea typeface="ＭＳ Ｐゴシック" charset="0"/>
                </a:defRPr>
              </a:lvl4pPr>
              <a:lvl5pPr marL="2057400" indent="-228600">
                <a:defRPr sz="2400">
                  <a:solidFill>
                    <a:schemeClr val="tx1"/>
                  </a:solidFill>
                  <a:latin typeface="Verdana" charset="0"/>
                  <a:ea typeface="ＭＳ Ｐゴシック" charset="0"/>
                </a:defRPr>
              </a:lvl5pPr>
              <a:lvl6pPr marL="2514600" indent="-228600" eaLnBrk="0" fontAlgn="base" hangingPunct="0">
                <a:spcBef>
                  <a:spcPct val="0"/>
                </a:spcBef>
                <a:spcAft>
                  <a:spcPct val="0"/>
                </a:spcAft>
                <a:defRPr sz="2400">
                  <a:solidFill>
                    <a:schemeClr val="tx1"/>
                  </a:solidFill>
                  <a:latin typeface="Verdana" charset="0"/>
                  <a:ea typeface="ＭＳ Ｐゴシック" charset="0"/>
                </a:defRPr>
              </a:lvl6pPr>
              <a:lvl7pPr marL="2971800" indent="-228600" eaLnBrk="0" fontAlgn="base" hangingPunct="0">
                <a:spcBef>
                  <a:spcPct val="0"/>
                </a:spcBef>
                <a:spcAft>
                  <a:spcPct val="0"/>
                </a:spcAft>
                <a:defRPr sz="2400">
                  <a:solidFill>
                    <a:schemeClr val="tx1"/>
                  </a:solidFill>
                  <a:latin typeface="Verdana" charset="0"/>
                  <a:ea typeface="ＭＳ Ｐゴシック" charset="0"/>
                </a:defRPr>
              </a:lvl7pPr>
              <a:lvl8pPr marL="3429000" indent="-228600" eaLnBrk="0" fontAlgn="base" hangingPunct="0">
                <a:spcBef>
                  <a:spcPct val="0"/>
                </a:spcBef>
                <a:spcAft>
                  <a:spcPct val="0"/>
                </a:spcAft>
                <a:defRPr sz="2400">
                  <a:solidFill>
                    <a:schemeClr val="tx1"/>
                  </a:solidFill>
                  <a:latin typeface="Verdana" charset="0"/>
                  <a:ea typeface="ＭＳ Ｐゴシック" charset="0"/>
                </a:defRPr>
              </a:lvl8pPr>
              <a:lvl9pPr marL="3886200" indent="-228600" eaLnBrk="0" fontAlgn="base" hangingPunct="0">
                <a:spcBef>
                  <a:spcPct val="0"/>
                </a:spcBef>
                <a:spcAft>
                  <a:spcPct val="0"/>
                </a:spcAft>
                <a:defRPr sz="2400">
                  <a:solidFill>
                    <a:schemeClr val="tx1"/>
                  </a:solidFill>
                  <a:latin typeface="Verdana" charset="0"/>
                  <a:ea typeface="ＭＳ Ｐゴシック" charset="0"/>
                </a:defRPr>
              </a:lvl9pPr>
            </a:lstStyle>
            <a:p>
              <a:pPr algn="ctr"/>
              <a:r>
                <a:rPr lang="en-AU" sz="1800" b="1">
                  <a:latin typeface="Cambria" charset="0"/>
                  <a:ea typeface="ÇlÇr ñæí©" charset="0"/>
                  <a:cs typeface="ÇlÇr ñæí©" charset="0"/>
                </a:rPr>
                <a:t>Thi</a:t>
              </a:r>
              <a:r>
                <a:rPr lang="en-US" sz="1800" b="1">
                  <a:latin typeface="Cambria" charset="0"/>
                  <a:ea typeface="ÇlÇr ñæí©" charset="0"/>
                  <a:cs typeface="ÇlÇr ñæí©" charset="0"/>
                </a:rPr>
                <a:t>ế</a:t>
              </a:r>
              <a:r>
                <a:rPr lang="en-AU" sz="1800" b="1">
                  <a:latin typeface="Cambria" charset="0"/>
                  <a:ea typeface="ÇlÇr ñæí©" charset="0"/>
                  <a:cs typeface="ÇlÇr ñæí©" charset="0"/>
                </a:rPr>
                <a:t>t b</a:t>
              </a:r>
              <a:r>
                <a:rPr lang="en-US" sz="1800" b="1">
                  <a:latin typeface="Cambria" charset="0"/>
                  <a:ea typeface="ÇlÇr ñæí©" charset="0"/>
                  <a:cs typeface="ÇlÇr ñæí©" charset="0"/>
                </a:rPr>
                <a:t>ị</a:t>
              </a:r>
              <a:r>
                <a:rPr lang="en-AU" sz="1800" b="1">
                  <a:latin typeface="Cambria" charset="0"/>
                  <a:ea typeface="ÇlÇr ñæí©" charset="0"/>
                  <a:cs typeface="ÇlÇr ñæí©" charset="0"/>
                </a:rPr>
                <a:t> vào</a:t>
              </a:r>
            </a:p>
            <a:p>
              <a:pPr algn="ctr"/>
              <a:r>
                <a:rPr lang="en-AU" sz="1800">
                  <a:latin typeface="Cambria" charset="0"/>
                  <a:ea typeface="ÇlÇr ñæí©" charset="0"/>
                  <a:cs typeface="ÇlÇr ñæí©" charset="0"/>
                </a:rPr>
                <a:t>Bàn phím</a:t>
              </a:r>
              <a:endParaRPr lang="en-AU" sz="1800">
                <a:latin typeface="Times New Roman" charset="0"/>
                <a:ea typeface="ÇlÇr ñæí©" charset="0"/>
                <a:cs typeface="ÇlÇr ñæí©" charset="0"/>
              </a:endParaRPr>
            </a:p>
            <a:p>
              <a:pPr algn="ctr"/>
              <a:r>
                <a:rPr lang="en-AU" sz="1800">
                  <a:latin typeface="Cambria" charset="0"/>
                  <a:ea typeface="ÇlÇr ñæí©" charset="0"/>
                  <a:cs typeface="ÇlÇr ñæí©" charset="0"/>
                </a:rPr>
                <a:t>chu</a:t>
              </a:r>
              <a:r>
                <a:rPr lang="en-US" sz="1800">
                  <a:latin typeface="Cambria" charset="0"/>
                  <a:ea typeface="ÇlÇr ñæí©" charset="0"/>
                  <a:cs typeface="ÇlÇr ñæí©" charset="0"/>
                </a:rPr>
                <a:t>ộ</a:t>
              </a:r>
              <a:r>
                <a:rPr lang="en-AU" sz="1800">
                  <a:latin typeface="Cambria" charset="0"/>
                  <a:ea typeface="ÇlÇr ñæí©" charset="0"/>
                  <a:cs typeface="ÇlÇr ñæí©" charset="0"/>
                </a:rPr>
                <a:t>t</a:t>
              </a:r>
              <a:endParaRPr lang="en-AU" sz="1800">
                <a:latin typeface="Times New Roman" charset="0"/>
                <a:ea typeface="ÇlÇr ñæí©" charset="0"/>
                <a:cs typeface="ÇlÇr ñæí©" charset="0"/>
              </a:endParaRPr>
            </a:p>
            <a:p>
              <a:pPr algn="ctr"/>
              <a:r>
                <a:rPr lang="en-US" sz="1800">
                  <a:latin typeface="Cambria" charset="0"/>
                  <a:ea typeface="ÇlÇr ñæí©" charset="0"/>
                  <a:cs typeface="ÇlÇr ñæí©" charset="0"/>
                </a:rPr>
                <a:t>Ổ</a:t>
              </a:r>
              <a:r>
                <a:rPr lang="en-AU" sz="1800">
                  <a:latin typeface="Cambria" charset="0"/>
                  <a:ea typeface="ÇlÇr ñæí©" charset="0"/>
                  <a:cs typeface="ÇlÇr ñæí©" charset="0"/>
                </a:rPr>
                <a:t> đĩa</a:t>
              </a:r>
              <a:endParaRPr lang="en-AU" sz="1800">
                <a:latin typeface="Times New Roman" charset="0"/>
                <a:ea typeface="ÇlÇr ñæí©" charset="0"/>
                <a:cs typeface="ÇlÇr ñæí©" charset="0"/>
              </a:endParaRPr>
            </a:p>
            <a:p>
              <a:pPr algn="ctr"/>
              <a:r>
                <a:rPr lang="en-AU" sz="1800">
                  <a:latin typeface="Cambria" charset="0"/>
                  <a:ea typeface="ÇlÇr ñæí©" charset="0"/>
                  <a:cs typeface="ÇlÇr ñæí©" charset="0"/>
                </a:rPr>
                <a:t>Máy quét</a:t>
              </a:r>
              <a:endParaRPr lang="en-US" sz="2800"/>
            </a:p>
          </p:txBody>
        </p:sp>
        <p:sp>
          <p:nvSpPr>
            <p:cNvPr id="41993" name="Text Box 11"/>
            <p:cNvSpPr txBox="1">
              <a:spLocks noChangeArrowheads="1"/>
            </p:cNvSpPr>
            <p:nvPr/>
          </p:nvSpPr>
          <p:spPr bwMode="auto">
            <a:xfrm>
              <a:off x="6667" y="12828"/>
              <a:ext cx="1745" cy="496"/>
            </a:xfrm>
            <a:prstGeom prst="rect">
              <a:avLst/>
            </a:prstGeom>
            <a:noFill/>
            <a:ln w="9525">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lIns="0" tIns="0" rIns="0" bIns="0"/>
            <a:lstStyle>
              <a:lvl1pPr>
                <a:defRPr sz="2400">
                  <a:solidFill>
                    <a:schemeClr val="tx1"/>
                  </a:solidFill>
                  <a:latin typeface="Verdana" charset="0"/>
                  <a:ea typeface="ＭＳ Ｐゴシック" charset="0"/>
                  <a:cs typeface="ＭＳ Ｐゴシック" charset="0"/>
                </a:defRPr>
              </a:lvl1pPr>
              <a:lvl2pPr marL="742950" indent="-285750">
                <a:defRPr sz="2400">
                  <a:solidFill>
                    <a:schemeClr val="tx1"/>
                  </a:solidFill>
                  <a:latin typeface="Verdana" charset="0"/>
                  <a:ea typeface="ＭＳ Ｐゴシック" charset="0"/>
                </a:defRPr>
              </a:lvl2pPr>
              <a:lvl3pPr marL="1143000" indent="-228600">
                <a:defRPr sz="2400">
                  <a:solidFill>
                    <a:schemeClr val="tx1"/>
                  </a:solidFill>
                  <a:latin typeface="Verdana" charset="0"/>
                  <a:ea typeface="ＭＳ Ｐゴシック" charset="0"/>
                </a:defRPr>
              </a:lvl3pPr>
              <a:lvl4pPr marL="1600200" indent="-228600">
                <a:defRPr sz="2400">
                  <a:solidFill>
                    <a:schemeClr val="tx1"/>
                  </a:solidFill>
                  <a:latin typeface="Verdana" charset="0"/>
                  <a:ea typeface="ＭＳ Ｐゴシック" charset="0"/>
                </a:defRPr>
              </a:lvl4pPr>
              <a:lvl5pPr marL="2057400" indent="-228600">
                <a:defRPr sz="2400">
                  <a:solidFill>
                    <a:schemeClr val="tx1"/>
                  </a:solidFill>
                  <a:latin typeface="Verdana" charset="0"/>
                  <a:ea typeface="ＭＳ Ｐゴシック" charset="0"/>
                </a:defRPr>
              </a:lvl5pPr>
              <a:lvl6pPr marL="2514600" indent="-228600" eaLnBrk="0" fontAlgn="base" hangingPunct="0">
                <a:spcBef>
                  <a:spcPct val="0"/>
                </a:spcBef>
                <a:spcAft>
                  <a:spcPct val="0"/>
                </a:spcAft>
                <a:defRPr sz="2400">
                  <a:solidFill>
                    <a:schemeClr val="tx1"/>
                  </a:solidFill>
                  <a:latin typeface="Verdana" charset="0"/>
                  <a:ea typeface="ＭＳ Ｐゴシック" charset="0"/>
                </a:defRPr>
              </a:lvl6pPr>
              <a:lvl7pPr marL="2971800" indent="-228600" eaLnBrk="0" fontAlgn="base" hangingPunct="0">
                <a:spcBef>
                  <a:spcPct val="0"/>
                </a:spcBef>
                <a:spcAft>
                  <a:spcPct val="0"/>
                </a:spcAft>
                <a:defRPr sz="2400">
                  <a:solidFill>
                    <a:schemeClr val="tx1"/>
                  </a:solidFill>
                  <a:latin typeface="Verdana" charset="0"/>
                  <a:ea typeface="ＭＳ Ｐゴシック" charset="0"/>
                </a:defRPr>
              </a:lvl7pPr>
              <a:lvl8pPr marL="3429000" indent="-228600" eaLnBrk="0" fontAlgn="base" hangingPunct="0">
                <a:spcBef>
                  <a:spcPct val="0"/>
                </a:spcBef>
                <a:spcAft>
                  <a:spcPct val="0"/>
                </a:spcAft>
                <a:defRPr sz="2400">
                  <a:solidFill>
                    <a:schemeClr val="tx1"/>
                  </a:solidFill>
                  <a:latin typeface="Verdana" charset="0"/>
                  <a:ea typeface="ＭＳ Ｐゴシック" charset="0"/>
                </a:defRPr>
              </a:lvl8pPr>
              <a:lvl9pPr marL="3886200" indent="-228600" eaLnBrk="0" fontAlgn="base" hangingPunct="0">
                <a:spcBef>
                  <a:spcPct val="0"/>
                </a:spcBef>
                <a:spcAft>
                  <a:spcPct val="0"/>
                </a:spcAft>
                <a:defRPr sz="2400">
                  <a:solidFill>
                    <a:schemeClr val="tx1"/>
                  </a:solidFill>
                  <a:latin typeface="Verdana" charset="0"/>
                  <a:ea typeface="ＭＳ Ｐゴシック" charset="0"/>
                </a:defRPr>
              </a:lvl9pPr>
            </a:lstStyle>
            <a:p>
              <a:pPr algn="ctr">
                <a:spcBef>
                  <a:spcPts val="600"/>
                </a:spcBef>
              </a:pPr>
              <a:r>
                <a:rPr lang="en-AU" sz="1800" b="1">
                  <a:latin typeface="Cambria" charset="0"/>
                  <a:ea typeface="ÇlÇr ñæí©" charset="0"/>
                  <a:cs typeface="ÇlÇr ñæí©" charset="0"/>
                </a:rPr>
                <a:t>Ghép n</a:t>
              </a:r>
              <a:r>
                <a:rPr lang="en-US" sz="1800" b="1">
                  <a:latin typeface="Cambria" charset="0"/>
                  <a:ea typeface="ÇlÇr ñæí©" charset="0"/>
                  <a:cs typeface="ÇlÇr ñæí©" charset="0"/>
                </a:rPr>
                <a:t>ố</a:t>
              </a:r>
              <a:r>
                <a:rPr lang="en-AU" sz="1800" b="1">
                  <a:latin typeface="Cambria" charset="0"/>
                  <a:ea typeface="ÇlÇr ñæí©" charset="0"/>
                  <a:cs typeface="ÇlÇr ñæí©" charset="0"/>
                </a:rPr>
                <a:t>i ra</a:t>
              </a:r>
              <a:endParaRPr lang="en-US" sz="2800"/>
            </a:p>
          </p:txBody>
        </p:sp>
        <p:sp>
          <p:nvSpPr>
            <p:cNvPr id="41994" name="Text Box 12"/>
            <p:cNvSpPr txBox="1">
              <a:spLocks noChangeArrowheads="1"/>
            </p:cNvSpPr>
            <p:nvPr/>
          </p:nvSpPr>
          <p:spPr bwMode="auto">
            <a:xfrm>
              <a:off x="6667" y="13694"/>
              <a:ext cx="1745" cy="1427"/>
            </a:xfrm>
            <a:prstGeom prst="rect">
              <a:avLst/>
            </a:prstGeom>
            <a:noFill/>
            <a:ln w="9525">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lIns="0" tIns="0" rIns="0" bIns="0"/>
            <a:lstStyle>
              <a:lvl1pPr>
                <a:defRPr sz="2400">
                  <a:solidFill>
                    <a:schemeClr val="tx1"/>
                  </a:solidFill>
                  <a:latin typeface="Verdana" charset="0"/>
                  <a:ea typeface="ＭＳ Ｐゴシック" charset="0"/>
                  <a:cs typeface="ＭＳ Ｐゴシック" charset="0"/>
                </a:defRPr>
              </a:lvl1pPr>
              <a:lvl2pPr marL="742950" indent="-285750">
                <a:defRPr sz="2400">
                  <a:solidFill>
                    <a:schemeClr val="tx1"/>
                  </a:solidFill>
                  <a:latin typeface="Verdana" charset="0"/>
                  <a:ea typeface="ＭＳ Ｐゴシック" charset="0"/>
                </a:defRPr>
              </a:lvl2pPr>
              <a:lvl3pPr marL="1143000" indent="-228600">
                <a:defRPr sz="2400">
                  <a:solidFill>
                    <a:schemeClr val="tx1"/>
                  </a:solidFill>
                  <a:latin typeface="Verdana" charset="0"/>
                  <a:ea typeface="ＭＳ Ｐゴシック" charset="0"/>
                </a:defRPr>
              </a:lvl3pPr>
              <a:lvl4pPr marL="1600200" indent="-228600">
                <a:defRPr sz="2400">
                  <a:solidFill>
                    <a:schemeClr val="tx1"/>
                  </a:solidFill>
                  <a:latin typeface="Verdana" charset="0"/>
                  <a:ea typeface="ＭＳ Ｐゴシック" charset="0"/>
                </a:defRPr>
              </a:lvl4pPr>
              <a:lvl5pPr marL="2057400" indent="-228600">
                <a:defRPr sz="2400">
                  <a:solidFill>
                    <a:schemeClr val="tx1"/>
                  </a:solidFill>
                  <a:latin typeface="Verdana" charset="0"/>
                  <a:ea typeface="ＭＳ Ｐゴシック" charset="0"/>
                </a:defRPr>
              </a:lvl5pPr>
              <a:lvl6pPr marL="2514600" indent="-228600" eaLnBrk="0" fontAlgn="base" hangingPunct="0">
                <a:spcBef>
                  <a:spcPct val="0"/>
                </a:spcBef>
                <a:spcAft>
                  <a:spcPct val="0"/>
                </a:spcAft>
                <a:defRPr sz="2400">
                  <a:solidFill>
                    <a:schemeClr val="tx1"/>
                  </a:solidFill>
                  <a:latin typeface="Verdana" charset="0"/>
                  <a:ea typeface="ＭＳ Ｐゴシック" charset="0"/>
                </a:defRPr>
              </a:lvl6pPr>
              <a:lvl7pPr marL="2971800" indent="-228600" eaLnBrk="0" fontAlgn="base" hangingPunct="0">
                <a:spcBef>
                  <a:spcPct val="0"/>
                </a:spcBef>
                <a:spcAft>
                  <a:spcPct val="0"/>
                </a:spcAft>
                <a:defRPr sz="2400">
                  <a:solidFill>
                    <a:schemeClr val="tx1"/>
                  </a:solidFill>
                  <a:latin typeface="Verdana" charset="0"/>
                  <a:ea typeface="ＭＳ Ｐゴシック" charset="0"/>
                </a:defRPr>
              </a:lvl7pPr>
              <a:lvl8pPr marL="3429000" indent="-228600" eaLnBrk="0" fontAlgn="base" hangingPunct="0">
                <a:spcBef>
                  <a:spcPct val="0"/>
                </a:spcBef>
                <a:spcAft>
                  <a:spcPct val="0"/>
                </a:spcAft>
                <a:defRPr sz="2400">
                  <a:solidFill>
                    <a:schemeClr val="tx1"/>
                  </a:solidFill>
                  <a:latin typeface="Verdana" charset="0"/>
                  <a:ea typeface="ＭＳ Ｐゴシック" charset="0"/>
                </a:defRPr>
              </a:lvl8pPr>
              <a:lvl9pPr marL="3886200" indent="-228600" eaLnBrk="0" fontAlgn="base" hangingPunct="0">
                <a:spcBef>
                  <a:spcPct val="0"/>
                </a:spcBef>
                <a:spcAft>
                  <a:spcPct val="0"/>
                </a:spcAft>
                <a:defRPr sz="2400">
                  <a:solidFill>
                    <a:schemeClr val="tx1"/>
                  </a:solidFill>
                  <a:latin typeface="Verdana" charset="0"/>
                  <a:ea typeface="ＭＳ Ｐゴシック" charset="0"/>
                </a:defRPr>
              </a:lvl9pPr>
            </a:lstStyle>
            <a:p>
              <a:pPr algn="ctr"/>
              <a:r>
                <a:rPr lang="en-AU" sz="1800" b="1">
                  <a:latin typeface="Cambria" charset="0"/>
                  <a:ea typeface="ÇlÇr ñæí©" charset="0"/>
                  <a:cs typeface="ÇlÇr ñæí©" charset="0"/>
                </a:rPr>
                <a:t>Thi</a:t>
              </a:r>
              <a:r>
                <a:rPr lang="en-US" sz="1800" b="1">
                  <a:latin typeface="Cambria" charset="0"/>
                  <a:ea typeface="ÇlÇr ñæí©" charset="0"/>
                  <a:cs typeface="ÇlÇr ñæí©" charset="0"/>
                </a:rPr>
                <a:t>ế</a:t>
              </a:r>
              <a:r>
                <a:rPr lang="en-AU" sz="1800" b="1">
                  <a:latin typeface="Cambria" charset="0"/>
                  <a:ea typeface="ÇlÇr ñæí©" charset="0"/>
                  <a:cs typeface="ÇlÇr ñæí©" charset="0"/>
                </a:rPr>
                <a:t>t b</a:t>
              </a:r>
              <a:r>
                <a:rPr lang="en-US" sz="1800" b="1">
                  <a:latin typeface="Cambria" charset="0"/>
                  <a:ea typeface="ÇlÇr ñæí©" charset="0"/>
                  <a:cs typeface="ÇlÇr ñæí©" charset="0"/>
                </a:rPr>
                <a:t>ị</a:t>
              </a:r>
              <a:r>
                <a:rPr lang="en-AU" sz="1800" b="1">
                  <a:latin typeface="Cambria" charset="0"/>
                  <a:ea typeface="ÇlÇr ñæí©" charset="0"/>
                  <a:cs typeface="ÇlÇr ñæí©" charset="0"/>
                </a:rPr>
                <a:t> ra</a:t>
              </a:r>
            </a:p>
            <a:p>
              <a:pPr algn="ctr"/>
              <a:r>
                <a:rPr lang="en-AU" sz="1800">
                  <a:latin typeface="Cambria" charset="0"/>
                  <a:ea typeface="ÇlÇr ñæí©" charset="0"/>
                  <a:cs typeface="ÇlÇr ñæí©" charset="0"/>
                </a:rPr>
                <a:t>Màn hình</a:t>
              </a:r>
              <a:endParaRPr lang="en-AU" sz="1800">
                <a:latin typeface="Times New Roman" charset="0"/>
                <a:ea typeface="ÇlÇr ñæí©" charset="0"/>
                <a:cs typeface="ÇlÇr ñæí©" charset="0"/>
              </a:endParaRPr>
            </a:p>
            <a:p>
              <a:pPr algn="ctr"/>
              <a:r>
                <a:rPr lang="en-AU" sz="1800">
                  <a:latin typeface="Cambria" charset="0"/>
                  <a:ea typeface="ÇlÇr ñæí©" charset="0"/>
                  <a:cs typeface="ÇlÇr ñæí©" charset="0"/>
                </a:rPr>
                <a:t>Máy in</a:t>
              </a:r>
            </a:p>
            <a:p>
              <a:pPr algn="ctr"/>
              <a:r>
                <a:rPr lang="en-US" sz="1800">
                  <a:latin typeface="Cambria" charset="0"/>
                  <a:ea typeface="ÇlÇr ñæí©" charset="0"/>
                  <a:cs typeface="ÇlÇr ñæí©" charset="0"/>
                </a:rPr>
                <a:t>Ổ</a:t>
              </a:r>
              <a:r>
                <a:rPr lang="en-AU" sz="1800">
                  <a:latin typeface="Cambria" charset="0"/>
                  <a:ea typeface="ÇlÇr ñæí©" charset="0"/>
                  <a:cs typeface="ÇlÇr ñæí©" charset="0"/>
                </a:rPr>
                <a:t> đĩa</a:t>
              </a:r>
              <a:endParaRPr lang="en-US" sz="2800"/>
            </a:p>
          </p:txBody>
        </p:sp>
        <p:sp>
          <p:nvSpPr>
            <p:cNvPr id="41995" name="AutoShape 13"/>
            <p:cNvSpPr>
              <a:spLocks noChangeArrowheads="1"/>
            </p:cNvSpPr>
            <p:nvPr/>
          </p:nvSpPr>
          <p:spPr bwMode="auto">
            <a:xfrm>
              <a:off x="4868" y="12580"/>
              <a:ext cx="394" cy="231"/>
            </a:xfrm>
            <a:prstGeom prst="upArrow">
              <a:avLst>
                <a:gd name="adj1" fmla="val 50000"/>
                <a:gd name="adj2" fmla="val 25000"/>
              </a:avLst>
            </a:prstGeom>
            <a:solidFill>
              <a:srgbClr val="FFFFFF"/>
            </a:solidFill>
            <a:ln w="9525">
              <a:solidFill>
                <a:srgbClr val="000000"/>
              </a:solidFill>
              <a:miter lim="800000"/>
              <a:headEnd/>
              <a:tailEnd/>
            </a:ln>
          </p:spPr>
          <p:txBody>
            <a:bodyPr/>
            <a:lstStyle/>
            <a:p>
              <a:endParaRPr lang="en-US" sz="2800"/>
            </a:p>
          </p:txBody>
        </p:sp>
        <p:sp>
          <p:nvSpPr>
            <p:cNvPr id="41996" name="AutoShape 14"/>
            <p:cNvSpPr>
              <a:spLocks noChangeArrowheads="1"/>
            </p:cNvSpPr>
            <p:nvPr/>
          </p:nvSpPr>
          <p:spPr bwMode="auto">
            <a:xfrm>
              <a:off x="4868" y="13337"/>
              <a:ext cx="394" cy="319"/>
            </a:xfrm>
            <a:prstGeom prst="upArrow">
              <a:avLst>
                <a:gd name="adj1" fmla="val 50000"/>
                <a:gd name="adj2" fmla="val 25000"/>
              </a:avLst>
            </a:prstGeom>
            <a:solidFill>
              <a:srgbClr val="FFFFFF"/>
            </a:solidFill>
            <a:ln w="9525">
              <a:solidFill>
                <a:srgbClr val="000000"/>
              </a:solidFill>
              <a:miter lim="800000"/>
              <a:headEnd/>
              <a:tailEnd/>
            </a:ln>
          </p:spPr>
          <p:txBody>
            <a:bodyPr/>
            <a:lstStyle/>
            <a:p>
              <a:endParaRPr lang="en-US" sz="2800"/>
            </a:p>
          </p:txBody>
        </p:sp>
        <p:sp>
          <p:nvSpPr>
            <p:cNvPr id="41997" name="AutoShape 15"/>
            <p:cNvSpPr>
              <a:spLocks noChangeArrowheads="1"/>
            </p:cNvSpPr>
            <p:nvPr/>
          </p:nvSpPr>
          <p:spPr bwMode="auto">
            <a:xfrm>
              <a:off x="7353" y="12556"/>
              <a:ext cx="401" cy="241"/>
            </a:xfrm>
            <a:prstGeom prst="downArrow">
              <a:avLst>
                <a:gd name="adj1" fmla="val 50000"/>
                <a:gd name="adj2" fmla="val 25000"/>
              </a:avLst>
            </a:prstGeom>
            <a:solidFill>
              <a:srgbClr val="FFFFFF"/>
            </a:solidFill>
            <a:ln w="9525">
              <a:solidFill>
                <a:srgbClr val="000000"/>
              </a:solidFill>
              <a:miter lim="800000"/>
              <a:headEnd/>
              <a:tailEnd/>
            </a:ln>
          </p:spPr>
          <p:txBody>
            <a:bodyPr/>
            <a:lstStyle/>
            <a:p>
              <a:endParaRPr lang="en-US" sz="2800"/>
            </a:p>
          </p:txBody>
        </p:sp>
        <p:sp>
          <p:nvSpPr>
            <p:cNvPr id="41998" name="AutoShape 16"/>
            <p:cNvSpPr>
              <a:spLocks noChangeArrowheads="1"/>
            </p:cNvSpPr>
            <p:nvPr/>
          </p:nvSpPr>
          <p:spPr bwMode="auto">
            <a:xfrm>
              <a:off x="7353" y="13327"/>
              <a:ext cx="401" cy="329"/>
            </a:xfrm>
            <a:prstGeom prst="downArrow">
              <a:avLst>
                <a:gd name="adj1" fmla="val 50000"/>
                <a:gd name="adj2" fmla="val 25000"/>
              </a:avLst>
            </a:prstGeom>
            <a:solidFill>
              <a:srgbClr val="FFFFFF"/>
            </a:solidFill>
            <a:ln w="9525">
              <a:solidFill>
                <a:srgbClr val="000000"/>
              </a:solidFill>
              <a:miter lim="800000"/>
              <a:headEnd/>
              <a:tailEnd/>
            </a:ln>
          </p:spPr>
          <p:txBody>
            <a:bodyPr/>
            <a:lstStyle/>
            <a:p>
              <a:endParaRPr lang="en-US" sz="2800"/>
            </a:p>
          </p:txBody>
        </p:sp>
        <p:sp>
          <p:nvSpPr>
            <p:cNvPr id="41999" name="AutoShape 17"/>
            <p:cNvSpPr>
              <a:spLocks noChangeArrowheads="1"/>
            </p:cNvSpPr>
            <p:nvPr/>
          </p:nvSpPr>
          <p:spPr bwMode="auto">
            <a:xfrm>
              <a:off x="4855" y="11799"/>
              <a:ext cx="401" cy="353"/>
            </a:xfrm>
            <a:prstGeom prst="downArrow">
              <a:avLst>
                <a:gd name="adj1" fmla="val 50000"/>
                <a:gd name="adj2" fmla="val 25000"/>
              </a:avLst>
            </a:prstGeom>
            <a:solidFill>
              <a:srgbClr val="FFFFFF"/>
            </a:solidFill>
            <a:ln w="9525">
              <a:solidFill>
                <a:srgbClr val="000000"/>
              </a:solidFill>
              <a:miter lim="800000"/>
              <a:headEnd/>
              <a:tailEnd/>
            </a:ln>
          </p:spPr>
          <p:txBody>
            <a:bodyPr/>
            <a:lstStyle/>
            <a:p>
              <a:endParaRPr lang="en-US" sz="2800"/>
            </a:p>
          </p:txBody>
        </p:sp>
        <p:sp>
          <p:nvSpPr>
            <p:cNvPr id="42000" name="AutoShape 18"/>
            <p:cNvSpPr>
              <a:spLocks noChangeArrowheads="1"/>
            </p:cNvSpPr>
            <p:nvPr/>
          </p:nvSpPr>
          <p:spPr bwMode="auto">
            <a:xfrm>
              <a:off x="7340" y="11805"/>
              <a:ext cx="374" cy="394"/>
            </a:xfrm>
            <a:prstGeom prst="upDownArrow">
              <a:avLst>
                <a:gd name="adj1" fmla="val 50000"/>
                <a:gd name="adj2" fmla="val 21070"/>
              </a:avLst>
            </a:prstGeom>
            <a:solidFill>
              <a:srgbClr val="FFFFFF"/>
            </a:solidFill>
            <a:ln w="9525">
              <a:solidFill>
                <a:srgbClr val="000000"/>
              </a:solidFill>
              <a:miter lim="800000"/>
              <a:headEnd/>
              <a:tailEnd/>
            </a:ln>
          </p:spPr>
          <p:txBody>
            <a:bodyPr/>
            <a:lstStyle/>
            <a:p>
              <a:endParaRPr lang="en-US" sz="2800"/>
            </a:p>
          </p:txBody>
        </p:sp>
        <p:sp>
          <p:nvSpPr>
            <p:cNvPr id="42001" name="Rectangle 19"/>
            <p:cNvSpPr>
              <a:spLocks noChangeArrowheads="1"/>
            </p:cNvSpPr>
            <p:nvPr/>
          </p:nvSpPr>
          <p:spPr bwMode="auto">
            <a:xfrm>
              <a:off x="4037" y="13565"/>
              <a:ext cx="4555" cy="2004"/>
            </a:xfrm>
            <a:prstGeom prst="rect">
              <a:avLst/>
            </a:prstGeom>
            <a:noFill/>
            <a:ln w="9525" cap="rnd">
              <a:solidFill>
                <a:srgbClr val="000000"/>
              </a:solidFill>
              <a:prstDash val="sysDot"/>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AU">
                <a:latin typeface="Times New Roman" charset="0"/>
                <a:ea typeface="ÇlÇr ñæí©" charset="0"/>
                <a:cs typeface="ÇlÇr ñæí©" charset="0"/>
              </a:endParaRPr>
            </a:p>
            <a:p>
              <a:endParaRPr lang="en-AU">
                <a:latin typeface="Times New Roman" charset="0"/>
                <a:ea typeface="ÇlÇr ñæí©" charset="0"/>
                <a:cs typeface="ÇlÇr ñæí©" charset="0"/>
              </a:endParaRPr>
            </a:p>
            <a:p>
              <a:endParaRPr lang="en-AU">
                <a:latin typeface="Times New Roman" charset="0"/>
                <a:ea typeface="ÇlÇr ñæí©" charset="0"/>
                <a:cs typeface="ÇlÇr ñæí©" charset="0"/>
              </a:endParaRPr>
            </a:p>
            <a:p>
              <a:pPr algn="ctr">
                <a:spcBef>
                  <a:spcPts val="3600"/>
                </a:spcBef>
              </a:pPr>
              <a:br>
                <a:rPr lang="en-AU" b="1">
                  <a:latin typeface="Cambria" charset="0"/>
                  <a:ea typeface="ÇlÇr ñæí©" charset="0"/>
                  <a:cs typeface="ÇlÇr ñæí©" charset="0"/>
                </a:rPr>
              </a:br>
              <a:r>
                <a:rPr lang="en-AU" b="1">
                  <a:latin typeface="Cambria" charset="0"/>
                  <a:ea typeface="ÇlÇr ñæí©" charset="0"/>
                  <a:cs typeface="ÇlÇr ñæí©" charset="0"/>
                </a:rPr>
                <a:t>Các thi</a:t>
              </a:r>
              <a:r>
                <a:rPr lang="en-US" b="1">
                  <a:latin typeface="Cambria" charset="0"/>
                  <a:ea typeface="ÇlÇr ñæí©" charset="0"/>
                  <a:cs typeface="ÇlÇr ñæí©" charset="0"/>
                </a:rPr>
                <a:t>ế</a:t>
              </a:r>
              <a:r>
                <a:rPr lang="en-AU" b="1">
                  <a:latin typeface="Cambria" charset="0"/>
                  <a:ea typeface="ÇlÇr ñæí©" charset="0"/>
                  <a:cs typeface="ÇlÇr ñæí©" charset="0"/>
                </a:rPr>
                <a:t>t b</a:t>
              </a:r>
              <a:r>
                <a:rPr lang="en-US" b="1">
                  <a:latin typeface="Cambria" charset="0"/>
                  <a:ea typeface="ÇlÇr ñæí©" charset="0"/>
                  <a:cs typeface="ÇlÇr ñæí©" charset="0"/>
                </a:rPr>
                <a:t>ị</a:t>
              </a:r>
              <a:r>
                <a:rPr lang="en-AU" b="1">
                  <a:latin typeface="Cambria" charset="0"/>
                  <a:ea typeface="ÇlÇr ñæí©" charset="0"/>
                  <a:cs typeface="ÇlÇr ñæí©" charset="0"/>
                </a:rPr>
                <a:t> ngo</a:t>
              </a:r>
              <a:r>
                <a:rPr lang="en-US" b="1">
                  <a:latin typeface="Cambria" charset="0"/>
                  <a:ea typeface="ÇlÇr ñæí©" charset="0"/>
                  <a:cs typeface="ÇlÇr ñæí©" charset="0"/>
                </a:rPr>
                <a:t>ạ</a:t>
              </a:r>
              <a:r>
                <a:rPr lang="en-AU" b="1">
                  <a:latin typeface="Cambria" charset="0"/>
                  <a:ea typeface="ÇlÇr ñæí©" charset="0"/>
                  <a:cs typeface="ÇlÇr ñæí©" charset="0"/>
                </a:rPr>
                <a:t>i vi</a:t>
              </a:r>
            </a:p>
            <a:p>
              <a:endParaRPr lang="en-US" sz="2800"/>
            </a:p>
          </p:txBody>
        </p:sp>
      </p:grpSp>
    </p:spTree>
  </p:cSld>
  <p:clrMapOvr>
    <a:masterClrMapping/>
  </p:clrMapOvr>
  <p:transition>
    <p:fade thruBlk="1"/>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Slide Number Placeholder 5"/>
          <p:cNvSpPr>
            <a:spLocks noGrp="1"/>
          </p:cNvSpPr>
          <p:nvPr>
            <p:ph type="sldNum" sz="quarter" idx="12"/>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Verdana" charset="0"/>
                <a:ea typeface="ＭＳ Ｐゴシック" charset="0"/>
                <a:cs typeface="ＭＳ Ｐゴシック" charset="0"/>
              </a:defRPr>
            </a:lvl1pPr>
            <a:lvl2pPr marL="742950" indent="-285750">
              <a:defRPr sz="2400">
                <a:solidFill>
                  <a:schemeClr val="tx1"/>
                </a:solidFill>
                <a:latin typeface="Verdana" charset="0"/>
                <a:ea typeface="ＭＳ Ｐゴシック" charset="0"/>
              </a:defRPr>
            </a:lvl2pPr>
            <a:lvl3pPr marL="1143000" indent="-228600">
              <a:defRPr sz="2400">
                <a:solidFill>
                  <a:schemeClr val="tx1"/>
                </a:solidFill>
                <a:latin typeface="Verdana" charset="0"/>
                <a:ea typeface="ＭＳ Ｐゴシック" charset="0"/>
              </a:defRPr>
            </a:lvl3pPr>
            <a:lvl4pPr marL="1600200" indent="-228600">
              <a:defRPr sz="2400">
                <a:solidFill>
                  <a:schemeClr val="tx1"/>
                </a:solidFill>
                <a:latin typeface="Verdana" charset="0"/>
                <a:ea typeface="ＭＳ Ｐゴシック" charset="0"/>
              </a:defRPr>
            </a:lvl4pPr>
            <a:lvl5pPr marL="2057400" indent="-228600">
              <a:defRPr sz="2400">
                <a:solidFill>
                  <a:schemeClr val="tx1"/>
                </a:solidFill>
                <a:latin typeface="Verdana" charset="0"/>
                <a:ea typeface="ＭＳ Ｐゴシック" charset="0"/>
              </a:defRPr>
            </a:lvl5pPr>
            <a:lvl6pPr marL="2514600" indent="-228600" eaLnBrk="0" fontAlgn="base" hangingPunct="0">
              <a:spcBef>
                <a:spcPct val="0"/>
              </a:spcBef>
              <a:spcAft>
                <a:spcPct val="0"/>
              </a:spcAft>
              <a:defRPr sz="2400">
                <a:solidFill>
                  <a:schemeClr val="tx1"/>
                </a:solidFill>
                <a:latin typeface="Verdana" charset="0"/>
                <a:ea typeface="ＭＳ Ｐゴシック" charset="0"/>
              </a:defRPr>
            </a:lvl6pPr>
            <a:lvl7pPr marL="2971800" indent="-228600" eaLnBrk="0" fontAlgn="base" hangingPunct="0">
              <a:spcBef>
                <a:spcPct val="0"/>
              </a:spcBef>
              <a:spcAft>
                <a:spcPct val="0"/>
              </a:spcAft>
              <a:defRPr sz="2400">
                <a:solidFill>
                  <a:schemeClr val="tx1"/>
                </a:solidFill>
                <a:latin typeface="Verdana" charset="0"/>
                <a:ea typeface="ＭＳ Ｐゴシック" charset="0"/>
              </a:defRPr>
            </a:lvl7pPr>
            <a:lvl8pPr marL="3429000" indent="-228600" eaLnBrk="0" fontAlgn="base" hangingPunct="0">
              <a:spcBef>
                <a:spcPct val="0"/>
              </a:spcBef>
              <a:spcAft>
                <a:spcPct val="0"/>
              </a:spcAft>
              <a:defRPr sz="2400">
                <a:solidFill>
                  <a:schemeClr val="tx1"/>
                </a:solidFill>
                <a:latin typeface="Verdana" charset="0"/>
                <a:ea typeface="ＭＳ Ｐゴシック" charset="0"/>
              </a:defRPr>
            </a:lvl8pPr>
            <a:lvl9pPr marL="3886200" indent="-228600" eaLnBrk="0" fontAlgn="base" hangingPunct="0">
              <a:spcBef>
                <a:spcPct val="0"/>
              </a:spcBef>
              <a:spcAft>
                <a:spcPct val="0"/>
              </a:spcAft>
              <a:defRPr sz="2400">
                <a:solidFill>
                  <a:schemeClr val="tx1"/>
                </a:solidFill>
                <a:latin typeface="Verdana" charset="0"/>
                <a:ea typeface="ＭＳ Ｐゴシック" charset="0"/>
              </a:defRPr>
            </a:lvl9pPr>
          </a:lstStyle>
          <a:p>
            <a:fld id="{33A28D9B-8325-E84B-98DF-1A4E6B28D24F}" type="slidenum">
              <a:rPr lang="en-US" sz="1000"/>
              <a:pPr/>
              <a:t>27</a:t>
            </a:fld>
            <a:endParaRPr lang="en-US" sz="1000"/>
          </a:p>
        </p:txBody>
      </p:sp>
      <p:sp>
        <p:nvSpPr>
          <p:cNvPr id="44034" name="Rectangle 2"/>
          <p:cNvSpPr>
            <a:spLocks noGrp="1" noChangeArrowheads="1"/>
          </p:cNvSpPr>
          <p:nvPr>
            <p:ph type="title"/>
          </p:nvPr>
        </p:nvSpPr>
        <p:spPr>
          <a:xfrm>
            <a:off x="457200" y="-100013"/>
            <a:ext cx="8686800" cy="1139826"/>
          </a:xfrm>
        </p:spPr>
        <p:txBody>
          <a:bodyPr/>
          <a:lstStyle/>
          <a:p>
            <a:pPr eaLnBrk="1" hangingPunct="1"/>
            <a:r>
              <a:rPr lang="en-US" sz="4000">
                <a:latin typeface="Times New Roman" charset="0"/>
                <a:cs typeface="Times New Roman" charset="0"/>
              </a:rPr>
              <a:t>2. Cấu trúc và các thành phần chức năng</a:t>
            </a:r>
          </a:p>
        </p:txBody>
      </p:sp>
      <p:sp>
        <p:nvSpPr>
          <p:cNvPr id="20486" name="Rectangle 3"/>
          <p:cNvSpPr>
            <a:spLocks noGrp="1" noChangeArrowheads="1"/>
          </p:cNvSpPr>
          <p:nvPr>
            <p:ph type="body" idx="1"/>
          </p:nvPr>
        </p:nvSpPr>
        <p:spPr>
          <a:xfrm>
            <a:off x="468313" y="1628775"/>
            <a:ext cx="8291512" cy="3168650"/>
          </a:xfrm>
        </p:spPr>
        <p:txBody>
          <a:bodyPr/>
          <a:lstStyle/>
          <a:p>
            <a:pPr eaLnBrk="1" hangingPunct="1"/>
            <a:r>
              <a:rPr lang="en-US" sz="2400">
                <a:latin typeface="Times New Roman" charset="0"/>
                <a:cs typeface="Times New Roman" charset="0"/>
              </a:rPr>
              <a:t>Bộ xử lý trung tâm (CPU):</a:t>
            </a:r>
          </a:p>
          <a:p>
            <a:pPr lvl="1" eaLnBrk="1" hangingPunct="1"/>
            <a:r>
              <a:rPr lang="en-US" sz="2000">
                <a:latin typeface="Times New Roman" charset="0"/>
                <a:cs typeface="Times New Roman" charset="0"/>
              </a:rPr>
              <a:t>Chức năng: </a:t>
            </a:r>
          </a:p>
          <a:p>
            <a:pPr lvl="2" eaLnBrk="1" hangingPunct="1"/>
            <a:r>
              <a:rPr lang="en-US" sz="1800">
                <a:latin typeface="Times New Roman" charset="0"/>
                <a:cs typeface="Times New Roman" charset="0"/>
              </a:rPr>
              <a:t>Đọc lệnh từ bộ nhớ</a:t>
            </a:r>
          </a:p>
          <a:p>
            <a:pPr lvl="2" eaLnBrk="1" hangingPunct="1"/>
            <a:r>
              <a:rPr lang="en-US" sz="1800">
                <a:latin typeface="Times New Roman" charset="0"/>
                <a:cs typeface="Times New Roman" charset="0"/>
              </a:rPr>
              <a:t>Giải mã và thực hiện lệnh</a:t>
            </a:r>
          </a:p>
          <a:p>
            <a:pPr lvl="1" eaLnBrk="1" hangingPunct="1"/>
            <a:r>
              <a:rPr lang="en-US" sz="2000">
                <a:latin typeface="Times New Roman" charset="0"/>
                <a:cs typeface="Times New Roman" charset="0"/>
              </a:rPr>
              <a:t>Bao gồm:</a:t>
            </a:r>
          </a:p>
          <a:p>
            <a:pPr lvl="2" eaLnBrk="1" hangingPunct="1"/>
            <a:r>
              <a:rPr lang="en-US" sz="1800">
                <a:latin typeface="Times New Roman" charset="0"/>
                <a:cs typeface="Times New Roman" charset="0"/>
              </a:rPr>
              <a:t>Khối điều khiển (CU: Control Unit)</a:t>
            </a:r>
          </a:p>
          <a:p>
            <a:pPr lvl="2" eaLnBrk="1" hangingPunct="1"/>
            <a:r>
              <a:rPr lang="en-US" sz="1800">
                <a:latin typeface="Times New Roman" charset="0"/>
                <a:cs typeface="Times New Roman" charset="0"/>
              </a:rPr>
              <a:t>Khối tính toán số học và logic (ALU: Arithmetic and Logic Unit)</a:t>
            </a:r>
          </a:p>
          <a:p>
            <a:pPr lvl="2" eaLnBrk="1" hangingPunct="1"/>
            <a:r>
              <a:rPr lang="en-US" sz="1800">
                <a:latin typeface="Times New Roman" charset="0"/>
                <a:cs typeface="Times New Roman" charset="0"/>
              </a:rPr>
              <a:t>Các thanh ghi (Registers)</a:t>
            </a:r>
          </a:p>
          <a:p>
            <a:pPr lvl="2" eaLnBrk="1" hangingPunct="1"/>
            <a:r>
              <a:rPr lang="en-US" sz="1800">
                <a:latin typeface="Times New Roman" charset="0"/>
                <a:cs typeface="Times New Roman" charset="0"/>
              </a:rPr>
              <a:t>Bus trong CPU</a:t>
            </a:r>
          </a:p>
        </p:txBody>
      </p:sp>
    </p:spTree>
  </p:cSld>
  <p:clrMapOvr>
    <a:masterClrMapping/>
  </p:clrMapOvr>
  <p:transition>
    <p:fade thruBlk="1"/>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20486">
                                            <p:txEl>
                                              <p:pRg st="1" end="1"/>
                                            </p:txEl>
                                          </p:spTgt>
                                        </p:tgtEl>
                                        <p:attrNameLst>
                                          <p:attrName>style.visibility</p:attrName>
                                        </p:attrNameLst>
                                      </p:cBhvr>
                                      <p:to>
                                        <p:strVal val="visible"/>
                                      </p:to>
                                    </p:set>
                                    <p:animEffect transition="in" filter="checkerboard(across)">
                                      <p:cBhvr>
                                        <p:cTn id="7" dur="500"/>
                                        <p:tgtEl>
                                          <p:spTgt spid="20486">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10" fill="hold" nodeType="clickEffect">
                                  <p:stCondLst>
                                    <p:cond delay="0"/>
                                  </p:stCondLst>
                                  <p:childTnLst>
                                    <p:set>
                                      <p:cBhvr>
                                        <p:cTn id="11" dur="1" fill="hold">
                                          <p:stCondLst>
                                            <p:cond delay="0"/>
                                          </p:stCondLst>
                                        </p:cTn>
                                        <p:tgtEl>
                                          <p:spTgt spid="20486">
                                            <p:txEl>
                                              <p:pRg st="2" end="2"/>
                                            </p:txEl>
                                          </p:spTgt>
                                        </p:tgtEl>
                                        <p:attrNameLst>
                                          <p:attrName>style.visibility</p:attrName>
                                        </p:attrNameLst>
                                      </p:cBhvr>
                                      <p:to>
                                        <p:strVal val="visible"/>
                                      </p:to>
                                    </p:set>
                                    <p:animEffect transition="in" filter="checkerboard(across)">
                                      <p:cBhvr>
                                        <p:cTn id="12" dur="500"/>
                                        <p:tgtEl>
                                          <p:spTgt spid="20486">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5" presetClass="entr" presetSubtype="10" fill="hold" nodeType="clickEffect">
                                  <p:stCondLst>
                                    <p:cond delay="0"/>
                                  </p:stCondLst>
                                  <p:childTnLst>
                                    <p:set>
                                      <p:cBhvr>
                                        <p:cTn id="16" dur="1" fill="hold">
                                          <p:stCondLst>
                                            <p:cond delay="0"/>
                                          </p:stCondLst>
                                        </p:cTn>
                                        <p:tgtEl>
                                          <p:spTgt spid="20486">
                                            <p:txEl>
                                              <p:pRg st="3" end="3"/>
                                            </p:txEl>
                                          </p:spTgt>
                                        </p:tgtEl>
                                        <p:attrNameLst>
                                          <p:attrName>style.visibility</p:attrName>
                                        </p:attrNameLst>
                                      </p:cBhvr>
                                      <p:to>
                                        <p:strVal val="visible"/>
                                      </p:to>
                                    </p:set>
                                    <p:animEffect transition="in" filter="checkerboard(across)">
                                      <p:cBhvr>
                                        <p:cTn id="17" dur="500"/>
                                        <p:tgtEl>
                                          <p:spTgt spid="20486">
                                            <p:txEl>
                                              <p:pRg st="3" end="3"/>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5" presetClass="entr" presetSubtype="10" fill="hold" nodeType="clickEffect">
                                  <p:stCondLst>
                                    <p:cond delay="0"/>
                                  </p:stCondLst>
                                  <p:childTnLst>
                                    <p:set>
                                      <p:cBhvr>
                                        <p:cTn id="21" dur="1" fill="hold">
                                          <p:stCondLst>
                                            <p:cond delay="0"/>
                                          </p:stCondLst>
                                        </p:cTn>
                                        <p:tgtEl>
                                          <p:spTgt spid="20486">
                                            <p:txEl>
                                              <p:pRg st="4" end="4"/>
                                            </p:txEl>
                                          </p:spTgt>
                                        </p:tgtEl>
                                        <p:attrNameLst>
                                          <p:attrName>style.visibility</p:attrName>
                                        </p:attrNameLst>
                                      </p:cBhvr>
                                      <p:to>
                                        <p:strVal val="visible"/>
                                      </p:to>
                                    </p:set>
                                    <p:animEffect transition="in" filter="checkerboard(across)">
                                      <p:cBhvr>
                                        <p:cTn id="22" dur="500"/>
                                        <p:tgtEl>
                                          <p:spTgt spid="20486">
                                            <p:txEl>
                                              <p:pRg st="4" end="4"/>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5" presetClass="entr" presetSubtype="10" fill="hold" nodeType="clickEffect">
                                  <p:stCondLst>
                                    <p:cond delay="0"/>
                                  </p:stCondLst>
                                  <p:childTnLst>
                                    <p:set>
                                      <p:cBhvr>
                                        <p:cTn id="26" dur="1" fill="hold">
                                          <p:stCondLst>
                                            <p:cond delay="0"/>
                                          </p:stCondLst>
                                        </p:cTn>
                                        <p:tgtEl>
                                          <p:spTgt spid="20486">
                                            <p:txEl>
                                              <p:pRg st="5" end="5"/>
                                            </p:txEl>
                                          </p:spTgt>
                                        </p:tgtEl>
                                        <p:attrNameLst>
                                          <p:attrName>style.visibility</p:attrName>
                                        </p:attrNameLst>
                                      </p:cBhvr>
                                      <p:to>
                                        <p:strVal val="visible"/>
                                      </p:to>
                                    </p:set>
                                    <p:animEffect transition="in" filter="checkerboard(across)">
                                      <p:cBhvr>
                                        <p:cTn id="27" dur="500"/>
                                        <p:tgtEl>
                                          <p:spTgt spid="20486">
                                            <p:txEl>
                                              <p:pRg st="5" end="5"/>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5" presetClass="entr" presetSubtype="10" fill="hold" nodeType="clickEffect">
                                  <p:stCondLst>
                                    <p:cond delay="0"/>
                                  </p:stCondLst>
                                  <p:childTnLst>
                                    <p:set>
                                      <p:cBhvr>
                                        <p:cTn id="31" dur="1" fill="hold">
                                          <p:stCondLst>
                                            <p:cond delay="0"/>
                                          </p:stCondLst>
                                        </p:cTn>
                                        <p:tgtEl>
                                          <p:spTgt spid="20486">
                                            <p:txEl>
                                              <p:pRg st="6" end="6"/>
                                            </p:txEl>
                                          </p:spTgt>
                                        </p:tgtEl>
                                        <p:attrNameLst>
                                          <p:attrName>style.visibility</p:attrName>
                                        </p:attrNameLst>
                                      </p:cBhvr>
                                      <p:to>
                                        <p:strVal val="visible"/>
                                      </p:to>
                                    </p:set>
                                    <p:animEffect transition="in" filter="checkerboard(across)">
                                      <p:cBhvr>
                                        <p:cTn id="32" dur="500"/>
                                        <p:tgtEl>
                                          <p:spTgt spid="20486">
                                            <p:txEl>
                                              <p:pRg st="6" end="6"/>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5" presetClass="entr" presetSubtype="10" fill="hold" nodeType="clickEffect">
                                  <p:stCondLst>
                                    <p:cond delay="0"/>
                                  </p:stCondLst>
                                  <p:childTnLst>
                                    <p:set>
                                      <p:cBhvr>
                                        <p:cTn id="36" dur="1" fill="hold">
                                          <p:stCondLst>
                                            <p:cond delay="0"/>
                                          </p:stCondLst>
                                        </p:cTn>
                                        <p:tgtEl>
                                          <p:spTgt spid="20486">
                                            <p:txEl>
                                              <p:pRg st="7" end="7"/>
                                            </p:txEl>
                                          </p:spTgt>
                                        </p:tgtEl>
                                        <p:attrNameLst>
                                          <p:attrName>style.visibility</p:attrName>
                                        </p:attrNameLst>
                                      </p:cBhvr>
                                      <p:to>
                                        <p:strVal val="visible"/>
                                      </p:to>
                                    </p:set>
                                    <p:animEffect transition="in" filter="checkerboard(across)">
                                      <p:cBhvr>
                                        <p:cTn id="37" dur="500"/>
                                        <p:tgtEl>
                                          <p:spTgt spid="20486">
                                            <p:txEl>
                                              <p:pRg st="7" end="7"/>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5" presetClass="entr" presetSubtype="10" fill="hold" nodeType="clickEffect">
                                  <p:stCondLst>
                                    <p:cond delay="0"/>
                                  </p:stCondLst>
                                  <p:childTnLst>
                                    <p:set>
                                      <p:cBhvr>
                                        <p:cTn id="41" dur="1" fill="hold">
                                          <p:stCondLst>
                                            <p:cond delay="0"/>
                                          </p:stCondLst>
                                        </p:cTn>
                                        <p:tgtEl>
                                          <p:spTgt spid="20486">
                                            <p:txEl>
                                              <p:pRg st="8" end="8"/>
                                            </p:txEl>
                                          </p:spTgt>
                                        </p:tgtEl>
                                        <p:attrNameLst>
                                          <p:attrName>style.visibility</p:attrName>
                                        </p:attrNameLst>
                                      </p:cBhvr>
                                      <p:to>
                                        <p:strVal val="visible"/>
                                      </p:to>
                                    </p:set>
                                    <p:animEffect transition="in" filter="checkerboard(across)">
                                      <p:cBhvr>
                                        <p:cTn id="42" dur="500"/>
                                        <p:tgtEl>
                                          <p:spTgt spid="20486">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Slide Number Placeholder 5"/>
          <p:cNvSpPr>
            <a:spLocks noGrp="1"/>
          </p:cNvSpPr>
          <p:nvPr>
            <p:ph type="sldNum" sz="quarter" idx="12"/>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Verdana" charset="0"/>
                <a:ea typeface="ＭＳ Ｐゴシック" charset="0"/>
                <a:cs typeface="ＭＳ Ｐゴシック" charset="0"/>
              </a:defRPr>
            </a:lvl1pPr>
            <a:lvl2pPr marL="742950" indent="-285750">
              <a:defRPr sz="2400">
                <a:solidFill>
                  <a:schemeClr val="tx1"/>
                </a:solidFill>
                <a:latin typeface="Verdana" charset="0"/>
                <a:ea typeface="ＭＳ Ｐゴシック" charset="0"/>
              </a:defRPr>
            </a:lvl2pPr>
            <a:lvl3pPr marL="1143000" indent="-228600">
              <a:defRPr sz="2400">
                <a:solidFill>
                  <a:schemeClr val="tx1"/>
                </a:solidFill>
                <a:latin typeface="Verdana" charset="0"/>
                <a:ea typeface="ＭＳ Ｐゴシック" charset="0"/>
              </a:defRPr>
            </a:lvl3pPr>
            <a:lvl4pPr marL="1600200" indent="-228600">
              <a:defRPr sz="2400">
                <a:solidFill>
                  <a:schemeClr val="tx1"/>
                </a:solidFill>
                <a:latin typeface="Verdana" charset="0"/>
                <a:ea typeface="ＭＳ Ｐゴシック" charset="0"/>
              </a:defRPr>
            </a:lvl4pPr>
            <a:lvl5pPr marL="2057400" indent="-228600">
              <a:defRPr sz="2400">
                <a:solidFill>
                  <a:schemeClr val="tx1"/>
                </a:solidFill>
                <a:latin typeface="Verdana" charset="0"/>
                <a:ea typeface="ＭＳ Ｐゴシック" charset="0"/>
              </a:defRPr>
            </a:lvl5pPr>
            <a:lvl6pPr marL="2514600" indent="-228600" eaLnBrk="0" fontAlgn="base" hangingPunct="0">
              <a:spcBef>
                <a:spcPct val="0"/>
              </a:spcBef>
              <a:spcAft>
                <a:spcPct val="0"/>
              </a:spcAft>
              <a:defRPr sz="2400">
                <a:solidFill>
                  <a:schemeClr val="tx1"/>
                </a:solidFill>
                <a:latin typeface="Verdana" charset="0"/>
                <a:ea typeface="ＭＳ Ｐゴシック" charset="0"/>
              </a:defRPr>
            </a:lvl6pPr>
            <a:lvl7pPr marL="2971800" indent="-228600" eaLnBrk="0" fontAlgn="base" hangingPunct="0">
              <a:spcBef>
                <a:spcPct val="0"/>
              </a:spcBef>
              <a:spcAft>
                <a:spcPct val="0"/>
              </a:spcAft>
              <a:defRPr sz="2400">
                <a:solidFill>
                  <a:schemeClr val="tx1"/>
                </a:solidFill>
                <a:latin typeface="Verdana" charset="0"/>
                <a:ea typeface="ＭＳ Ｐゴシック" charset="0"/>
              </a:defRPr>
            </a:lvl7pPr>
            <a:lvl8pPr marL="3429000" indent="-228600" eaLnBrk="0" fontAlgn="base" hangingPunct="0">
              <a:spcBef>
                <a:spcPct val="0"/>
              </a:spcBef>
              <a:spcAft>
                <a:spcPct val="0"/>
              </a:spcAft>
              <a:defRPr sz="2400">
                <a:solidFill>
                  <a:schemeClr val="tx1"/>
                </a:solidFill>
                <a:latin typeface="Verdana" charset="0"/>
                <a:ea typeface="ＭＳ Ｐゴシック" charset="0"/>
              </a:defRPr>
            </a:lvl8pPr>
            <a:lvl9pPr marL="3886200" indent="-228600" eaLnBrk="0" fontAlgn="base" hangingPunct="0">
              <a:spcBef>
                <a:spcPct val="0"/>
              </a:spcBef>
              <a:spcAft>
                <a:spcPct val="0"/>
              </a:spcAft>
              <a:defRPr sz="2400">
                <a:solidFill>
                  <a:schemeClr val="tx1"/>
                </a:solidFill>
                <a:latin typeface="Verdana" charset="0"/>
                <a:ea typeface="ＭＳ Ｐゴシック" charset="0"/>
              </a:defRPr>
            </a:lvl9pPr>
          </a:lstStyle>
          <a:p>
            <a:fld id="{308D5C4B-21F3-D849-9021-94E18E819430}" type="slidenum">
              <a:rPr lang="en-US" sz="1000"/>
              <a:pPr/>
              <a:t>28</a:t>
            </a:fld>
            <a:endParaRPr lang="en-US" sz="1000"/>
          </a:p>
        </p:txBody>
      </p:sp>
      <p:sp>
        <p:nvSpPr>
          <p:cNvPr id="46082" name="Rectangle 2"/>
          <p:cNvSpPr>
            <a:spLocks noGrp="1" noChangeArrowheads="1"/>
          </p:cNvSpPr>
          <p:nvPr>
            <p:ph type="title"/>
          </p:nvPr>
        </p:nvSpPr>
        <p:spPr/>
        <p:txBody>
          <a:bodyPr/>
          <a:lstStyle/>
          <a:p>
            <a:pPr eaLnBrk="1" hangingPunct="1"/>
            <a:r>
              <a:rPr lang="en-US">
                <a:latin typeface="Times New Roman" charset="0"/>
                <a:cs typeface="Times New Roman" charset="0"/>
              </a:rPr>
              <a:t>CPU</a:t>
            </a:r>
          </a:p>
        </p:txBody>
      </p:sp>
      <p:pic>
        <p:nvPicPr>
          <p:cNvPr id="46083" name="Picture 9" descr="core2du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9975" y="4025900"/>
            <a:ext cx="2667000" cy="24447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6084" name="Picture 10" descr="core2-e6750_fron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16575" y="3873500"/>
            <a:ext cx="2679700" cy="24717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1990" name="Text Box 11"/>
          <p:cNvSpPr txBox="1">
            <a:spLocks noChangeArrowheads="1"/>
          </p:cNvSpPr>
          <p:nvPr/>
        </p:nvSpPr>
        <p:spPr bwMode="auto">
          <a:xfrm>
            <a:off x="1196975" y="2044700"/>
            <a:ext cx="2133600" cy="7016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2800">
                <a:solidFill>
                  <a:schemeClr val="tx1"/>
                </a:solidFill>
                <a:latin typeface="Verdana" charset="0"/>
                <a:ea typeface="ＭＳ Ｐゴシック" charset="0"/>
              </a:defRPr>
            </a:lvl1pPr>
            <a:lvl2pPr>
              <a:defRPr sz="2400">
                <a:solidFill>
                  <a:schemeClr val="tx1"/>
                </a:solidFill>
                <a:latin typeface="Verdana" charset="0"/>
                <a:ea typeface="ＭＳ Ｐゴシック" charset="0"/>
              </a:defRPr>
            </a:lvl2pPr>
            <a:lvl3pPr>
              <a:defRPr sz="2000">
                <a:solidFill>
                  <a:schemeClr val="tx1"/>
                </a:solidFill>
                <a:latin typeface="Verdana" charset="0"/>
                <a:ea typeface="ＭＳ Ｐゴシック" charset="0"/>
              </a:defRPr>
            </a:lvl3pPr>
            <a:lvl4pPr>
              <a:defRPr>
                <a:solidFill>
                  <a:schemeClr val="tx1"/>
                </a:solidFill>
                <a:latin typeface="Verdana" charset="0"/>
                <a:ea typeface="ＭＳ Ｐゴシック" charset="0"/>
              </a:defRPr>
            </a:lvl4pPr>
            <a:lvl5pPr>
              <a:defRPr>
                <a:solidFill>
                  <a:schemeClr val="tx1"/>
                </a:solidFill>
                <a:latin typeface="Verdana" charset="0"/>
                <a:ea typeface="ＭＳ Ｐゴシック" charset="0"/>
              </a:defRPr>
            </a:lvl5pPr>
            <a:lvl6pPr eaLnBrk="0" hangingPunct="0">
              <a:buFont typeface="Wingdings" charset="0"/>
              <a:defRPr>
                <a:solidFill>
                  <a:schemeClr val="tx1"/>
                </a:solidFill>
                <a:latin typeface="Verdana" charset="0"/>
                <a:ea typeface="ＭＳ Ｐゴシック" charset="0"/>
              </a:defRPr>
            </a:lvl6pPr>
            <a:lvl7pPr eaLnBrk="0" hangingPunct="0">
              <a:buFont typeface="Wingdings" charset="0"/>
              <a:defRPr>
                <a:solidFill>
                  <a:schemeClr val="tx1"/>
                </a:solidFill>
                <a:latin typeface="Verdana" charset="0"/>
                <a:ea typeface="ＭＳ Ｐゴシック" charset="0"/>
              </a:defRPr>
            </a:lvl7pPr>
            <a:lvl8pPr eaLnBrk="0" hangingPunct="0">
              <a:buFont typeface="Wingdings" charset="0"/>
              <a:defRPr>
                <a:solidFill>
                  <a:schemeClr val="tx1"/>
                </a:solidFill>
                <a:latin typeface="Verdana" charset="0"/>
                <a:ea typeface="ＭＳ Ｐゴシック" charset="0"/>
              </a:defRPr>
            </a:lvl8pPr>
            <a:lvl9pPr eaLnBrk="0" hangingPunct="0">
              <a:buFont typeface="Wingdings" charset="0"/>
              <a:defRPr>
                <a:solidFill>
                  <a:schemeClr val="tx1"/>
                </a:solidFill>
                <a:latin typeface="Verdana" charset="0"/>
                <a:ea typeface="ＭＳ Ｐゴシック" charset="0"/>
              </a:defRPr>
            </a:lvl9pPr>
          </a:lstStyle>
          <a:p>
            <a:pPr eaLnBrk="1" hangingPunct="1">
              <a:spcBef>
                <a:spcPct val="50000"/>
              </a:spcBef>
              <a:defRPr/>
            </a:pPr>
            <a:r>
              <a:rPr lang="en-AU" sz="2000" b="1">
                <a:solidFill>
                  <a:schemeClr val="tx2"/>
                </a:solidFill>
                <a:latin typeface="Arial" charset="0"/>
                <a:cs typeface="+mn-cs"/>
              </a:rPr>
              <a:t>Vi xử lý Intel 8086 (1978)</a:t>
            </a:r>
          </a:p>
        </p:txBody>
      </p:sp>
      <p:sp>
        <p:nvSpPr>
          <p:cNvPr id="41991" name="Text Box 12"/>
          <p:cNvSpPr txBox="1">
            <a:spLocks noChangeArrowheads="1"/>
          </p:cNvSpPr>
          <p:nvPr/>
        </p:nvSpPr>
        <p:spPr bwMode="auto">
          <a:xfrm>
            <a:off x="479425" y="4559300"/>
            <a:ext cx="2209800" cy="10064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2800">
                <a:solidFill>
                  <a:schemeClr val="tx1"/>
                </a:solidFill>
                <a:latin typeface="Verdana" charset="0"/>
                <a:ea typeface="ＭＳ Ｐゴシック" charset="0"/>
              </a:defRPr>
            </a:lvl1pPr>
            <a:lvl2pPr>
              <a:defRPr sz="2400">
                <a:solidFill>
                  <a:schemeClr val="tx1"/>
                </a:solidFill>
                <a:latin typeface="Verdana" charset="0"/>
                <a:ea typeface="ＭＳ Ｐゴシック" charset="0"/>
              </a:defRPr>
            </a:lvl2pPr>
            <a:lvl3pPr>
              <a:defRPr sz="2000">
                <a:solidFill>
                  <a:schemeClr val="tx1"/>
                </a:solidFill>
                <a:latin typeface="Verdana" charset="0"/>
                <a:ea typeface="ＭＳ Ｐゴシック" charset="0"/>
              </a:defRPr>
            </a:lvl3pPr>
            <a:lvl4pPr>
              <a:defRPr>
                <a:solidFill>
                  <a:schemeClr val="tx1"/>
                </a:solidFill>
                <a:latin typeface="Verdana" charset="0"/>
                <a:ea typeface="ＭＳ Ｐゴシック" charset="0"/>
              </a:defRPr>
            </a:lvl4pPr>
            <a:lvl5pPr>
              <a:defRPr>
                <a:solidFill>
                  <a:schemeClr val="tx1"/>
                </a:solidFill>
                <a:latin typeface="Verdana" charset="0"/>
                <a:ea typeface="ＭＳ Ｐゴシック" charset="0"/>
              </a:defRPr>
            </a:lvl5pPr>
            <a:lvl6pPr eaLnBrk="0" hangingPunct="0">
              <a:buFont typeface="Wingdings" charset="0"/>
              <a:defRPr>
                <a:solidFill>
                  <a:schemeClr val="tx1"/>
                </a:solidFill>
                <a:latin typeface="Verdana" charset="0"/>
                <a:ea typeface="ＭＳ Ｐゴシック" charset="0"/>
              </a:defRPr>
            </a:lvl6pPr>
            <a:lvl7pPr eaLnBrk="0" hangingPunct="0">
              <a:buFont typeface="Wingdings" charset="0"/>
              <a:defRPr>
                <a:solidFill>
                  <a:schemeClr val="tx1"/>
                </a:solidFill>
                <a:latin typeface="Verdana" charset="0"/>
                <a:ea typeface="ＭＳ Ｐゴシック" charset="0"/>
              </a:defRPr>
            </a:lvl7pPr>
            <a:lvl8pPr eaLnBrk="0" hangingPunct="0">
              <a:buFont typeface="Wingdings" charset="0"/>
              <a:defRPr>
                <a:solidFill>
                  <a:schemeClr val="tx1"/>
                </a:solidFill>
                <a:latin typeface="Verdana" charset="0"/>
                <a:ea typeface="ＭＳ Ｐゴシック" charset="0"/>
              </a:defRPr>
            </a:lvl8pPr>
            <a:lvl9pPr eaLnBrk="0" hangingPunct="0">
              <a:buFont typeface="Wingdings" charset="0"/>
              <a:defRPr>
                <a:solidFill>
                  <a:schemeClr val="tx1"/>
                </a:solidFill>
                <a:latin typeface="Verdana" charset="0"/>
                <a:ea typeface="ＭＳ Ｐゴシック" charset="0"/>
              </a:defRPr>
            </a:lvl9pPr>
          </a:lstStyle>
          <a:p>
            <a:pPr eaLnBrk="1" hangingPunct="1">
              <a:spcBef>
                <a:spcPct val="50000"/>
              </a:spcBef>
              <a:defRPr/>
            </a:pPr>
            <a:r>
              <a:rPr lang="en-AU" sz="2000" b="1">
                <a:solidFill>
                  <a:schemeClr val="tx2"/>
                </a:solidFill>
                <a:latin typeface="Arial" charset="0"/>
                <a:cs typeface="+mn-cs"/>
              </a:rPr>
              <a:t>Vi xử lý Intel Core 2 Duo (2006)</a:t>
            </a:r>
          </a:p>
        </p:txBody>
      </p:sp>
      <p:pic>
        <p:nvPicPr>
          <p:cNvPr id="41992" name="Picture 1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06775" y="1511300"/>
            <a:ext cx="4572000" cy="21447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Tree>
  </p:cSld>
  <p:clrMapOvr>
    <a:masterClrMapping/>
  </p:clrMapOvr>
  <p:transition>
    <p:fade thruBlk="1"/>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Slide Number Placeholder 5"/>
          <p:cNvSpPr>
            <a:spLocks noGrp="1"/>
          </p:cNvSpPr>
          <p:nvPr>
            <p:ph type="sldNum" sz="quarter" idx="12"/>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Verdana" charset="0"/>
                <a:ea typeface="ＭＳ Ｐゴシック" charset="0"/>
                <a:cs typeface="ＭＳ Ｐゴシック" charset="0"/>
              </a:defRPr>
            </a:lvl1pPr>
            <a:lvl2pPr marL="742950" indent="-285750">
              <a:defRPr sz="2400">
                <a:solidFill>
                  <a:schemeClr val="tx1"/>
                </a:solidFill>
                <a:latin typeface="Verdana" charset="0"/>
                <a:ea typeface="ＭＳ Ｐゴシック" charset="0"/>
              </a:defRPr>
            </a:lvl2pPr>
            <a:lvl3pPr marL="1143000" indent="-228600">
              <a:defRPr sz="2400">
                <a:solidFill>
                  <a:schemeClr val="tx1"/>
                </a:solidFill>
                <a:latin typeface="Verdana" charset="0"/>
                <a:ea typeface="ＭＳ Ｐゴシック" charset="0"/>
              </a:defRPr>
            </a:lvl3pPr>
            <a:lvl4pPr marL="1600200" indent="-228600">
              <a:defRPr sz="2400">
                <a:solidFill>
                  <a:schemeClr val="tx1"/>
                </a:solidFill>
                <a:latin typeface="Verdana" charset="0"/>
                <a:ea typeface="ＭＳ Ｐゴシック" charset="0"/>
              </a:defRPr>
            </a:lvl4pPr>
            <a:lvl5pPr marL="2057400" indent="-228600">
              <a:defRPr sz="2400">
                <a:solidFill>
                  <a:schemeClr val="tx1"/>
                </a:solidFill>
                <a:latin typeface="Verdana" charset="0"/>
                <a:ea typeface="ＭＳ Ｐゴシック" charset="0"/>
              </a:defRPr>
            </a:lvl5pPr>
            <a:lvl6pPr marL="2514600" indent="-228600" eaLnBrk="0" fontAlgn="base" hangingPunct="0">
              <a:spcBef>
                <a:spcPct val="0"/>
              </a:spcBef>
              <a:spcAft>
                <a:spcPct val="0"/>
              </a:spcAft>
              <a:defRPr sz="2400">
                <a:solidFill>
                  <a:schemeClr val="tx1"/>
                </a:solidFill>
                <a:latin typeface="Verdana" charset="0"/>
                <a:ea typeface="ＭＳ Ｐゴシック" charset="0"/>
              </a:defRPr>
            </a:lvl6pPr>
            <a:lvl7pPr marL="2971800" indent="-228600" eaLnBrk="0" fontAlgn="base" hangingPunct="0">
              <a:spcBef>
                <a:spcPct val="0"/>
              </a:spcBef>
              <a:spcAft>
                <a:spcPct val="0"/>
              </a:spcAft>
              <a:defRPr sz="2400">
                <a:solidFill>
                  <a:schemeClr val="tx1"/>
                </a:solidFill>
                <a:latin typeface="Verdana" charset="0"/>
                <a:ea typeface="ＭＳ Ｐゴシック" charset="0"/>
              </a:defRPr>
            </a:lvl7pPr>
            <a:lvl8pPr marL="3429000" indent="-228600" eaLnBrk="0" fontAlgn="base" hangingPunct="0">
              <a:spcBef>
                <a:spcPct val="0"/>
              </a:spcBef>
              <a:spcAft>
                <a:spcPct val="0"/>
              </a:spcAft>
              <a:defRPr sz="2400">
                <a:solidFill>
                  <a:schemeClr val="tx1"/>
                </a:solidFill>
                <a:latin typeface="Verdana" charset="0"/>
                <a:ea typeface="ＭＳ Ｐゴシック" charset="0"/>
              </a:defRPr>
            </a:lvl8pPr>
            <a:lvl9pPr marL="3886200" indent="-228600" eaLnBrk="0" fontAlgn="base" hangingPunct="0">
              <a:spcBef>
                <a:spcPct val="0"/>
              </a:spcBef>
              <a:spcAft>
                <a:spcPct val="0"/>
              </a:spcAft>
              <a:defRPr sz="2400">
                <a:solidFill>
                  <a:schemeClr val="tx1"/>
                </a:solidFill>
                <a:latin typeface="Verdana" charset="0"/>
                <a:ea typeface="ＭＳ Ｐゴシック" charset="0"/>
              </a:defRPr>
            </a:lvl9pPr>
          </a:lstStyle>
          <a:p>
            <a:fld id="{A21A8459-98E0-A945-BF01-8BEBCD108C32}" type="slidenum">
              <a:rPr lang="en-US" sz="1000"/>
              <a:pPr/>
              <a:t>29</a:t>
            </a:fld>
            <a:endParaRPr lang="en-US" sz="1000"/>
          </a:p>
        </p:txBody>
      </p:sp>
      <p:sp>
        <p:nvSpPr>
          <p:cNvPr id="48130" name="Rectangle 2"/>
          <p:cNvSpPr>
            <a:spLocks noGrp="1" noChangeArrowheads="1"/>
          </p:cNvSpPr>
          <p:nvPr>
            <p:ph type="title"/>
          </p:nvPr>
        </p:nvSpPr>
        <p:spPr>
          <a:xfrm>
            <a:off x="457200" y="277813"/>
            <a:ext cx="8686800" cy="1139825"/>
          </a:xfrm>
        </p:spPr>
        <p:txBody>
          <a:bodyPr/>
          <a:lstStyle/>
          <a:p>
            <a:pPr eaLnBrk="1" hangingPunct="1"/>
            <a:r>
              <a:rPr lang="en-US" sz="4000">
                <a:latin typeface="Times New Roman" charset="0"/>
                <a:cs typeface="Times New Roman" charset="0"/>
              </a:rPr>
              <a:t>2. Cấu trúc và các thành phần chức năng</a:t>
            </a:r>
          </a:p>
        </p:txBody>
      </p:sp>
      <p:sp>
        <p:nvSpPr>
          <p:cNvPr id="23558" name="Rectangle 3"/>
          <p:cNvSpPr>
            <a:spLocks noGrp="1" noChangeArrowheads="1"/>
          </p:cNvSpPr>
          <p:nvPr>
            <p:ph type="body" idx="1"/>
          </p:nvPr>
        </p:nvSpPr>
        <p:spPr>
          <a:xfrm>
            <a:off x="457200" y="1600200"/>
            <a:ext cx="8229600" cy="4924425"/>
          </a:xfrm>
        </p:spPr>
        <p:txBody>
          <a:bodyPr/>
          <a:lstStyle/>
          <a:p>
            <a:pPr eaLnBrk="1" hangingPunct="1"/>
            <a:r>
              <a:rPr lang="en-US" sz="3200">
                <a:latin typeface="Times New Roman" charset="0"/>
                <a:cs typeface="Times New Roman" charset="0"/>
              </a:rPr>
              <a:t>Bộ nhớ trong:		</a:t>
            </a:r>
          </a:p>
          <a:p>
            <a:pPr lvl="1" eaLnBrk="1" hangingPunct="1"/>
            <a:r>
              <a:rPr lang="en-US" sz="2800">
                <a:latin typeface="Times New Roman" charset="0"/>
                <a:cs typeface="Times New Roman" charset="0"/>
              </a:rPr>
              <a:t>Lưu trữ lệnh và dữ liệu để CPU xử lý</a:t>
            </a:r>
          </a:p>
          <a:p>
            <a:pPr lvl="1" eaLnBrk="1" hangingPunct="1"/>
            <a:r>
              <a:rPr lang="en-US" sz="2800">
                <a:latin typeface="Times New Roman" charset="0"/>
                <a:cs typeface="Times New Roman" charset="0"/>
              </a:rPr>
              <a:t>Bao gồm:</a:t>
            </a:r>
          </a:p>
          <a:p>
            <a:pPr lvl="2" eaLnBrk="1" hangingPunct="1"/>
            <a:r>
              <a:rPr lang="en-US" sz="2400">
                <a:latin typeface="Times New Roman" charset="0"/>
                <a:cs typeface="Times New Roman" charset="0"/>
              </a:rPr>
              <a:t>ROM – Read Only Memory: </a:t>
            </a:r>
          </a:p>
          <a:p>
            <a:pPr lvl="3" eaLnBrk="1" hangingPunct="1"/>
            <a:r>
              <a:rPr lang="en-US" sz="2000">
                <a:latin typeface="Times New Roman" charset="0"/>
                <a:cs typeface="Times New Roman" charset="0"/>
              </a:rPr>
              <a:t>Lưu trữ lệnh và dữ liệu của hệ thống</a:t>
            </a:r>
          </a:p>
          <a:p>
            <a:pPr lvl="3" eaLnBrk="1" hangingPunct="1"/>
            <a:r>
              <a:rPr lang="en-US" sz="2000">
                <a:latin typeface="Times New Roman" charset="0"/>
                <a:cs typeface="Times New Roman" charset="0"/>
              </a:rPr>
              <a:t>Thông tin trong ROM vẫn tồn tại khi mất nguồn nuôi</a:t>
            </a:r>
          </a:p>
          <a:p>
            <a:pPr lvl="2" eaLnBrk="1" hangingPunct="1"/>
            <a:r>
              <a:rPr lang="en-US" sz="2400">
                <a:latin typeface="Times New Roman" charset="0"/>
                <a:cs typeface="Times New Roman" charset="0"/>
              </a:rPr>
              <a:t>RAM – Random Access Memory: </a:t>
            </a:r>
          </a:p>
          <a:p>
            <a:pPr lvl="3" eaLnBrk="1" hangingPunct="1"/>
            <a:r>
              <a:rPr lang="en-US" sz="2000">
                <a:latin typeface="Times New Roman" charset="0"/>
                <a:cs typeface="Times New Roman" charset="0"/>
              </a:rPr>
              <a:t>Lưu trữ lệnh và dữ liệu của hệ thống và người dùng</a:t>
            </a:r>
          </a:p>
          <a:p>
            <a:pPr lvl="3" eaLnBrk="1" hangingPunct="1"/>
            <a:r>
              <a:rPr lang="en-US" sz="2000">
                <a:latin typeface="Times New Roman" charset="0"/>
                <a:cs typeface="Times New Roman" charset="0"/>
              </a:rPr>
              <a:t>Thông tin trong RAM sẽ mất khi mất nguồn nuôi</a:t>
            </a:r>
          </a:p>
        </p:txBody>
      </p:sp>
    </p:spTree>
  </p:cSld>
  <p:clrMapOvr>
    <a:masterClrMapping/>
  </p:clrMapOvr>
  <p:transition>
    <p:fade thruBlk="1"/>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23558">
                                            <p:txEl>
                                              <p:pRg st="1" end="1"/>
                                            </p:txEl>
                                          </p:spTgt>
                                        </p:tgtEl>
                                        <p:attrNameLst>
                                          <p:attrName>style.visibility</p:attrName>
                                        </p:attrNameLst>
                                      </p:cBhvr>
                                      <p:to>
                                        <p:strVal val="visible"/>
                                      </p:to>
                                    </p:set>
                                    <p:animEffect transition="in" filter="checkerboard(across)">
                                      <p:cBhvr>
                                        <p:cTn id="7" dur="500"/>
                                        <p:tgtEl>
                                          <p:spTgt spid="23558">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10" fill="hold" nodeType="clickEffect">
                                  <p:stCondLst>
                                    <p:cond delay="0"/>
                                  </p:stCondLst>
                                  <p:childTnLst>
                                    <p:set>
                                      <p:cBhvr>
                                        <p:cTn id="11" dur="1" fill="hold">
                                          <p:stCondLst>
                                            <p:cond delay="0"/>
                                          </p:stCondLst>
                                        </p:cTn>
                                        <p:tgtEl>
                                          <p:spTgt spid="23558">
                                            <p:txEl>
                                              <p:pRg st="2" end="2"/>
                                            </p:txEl>
                                          </p:spTgt>
                                        </p:tgtEl>
                                        <p:attrNameLst>
                                          <p:attrName>style.visibility</p:attrName>
                                        </p:attrNameLst>
                                      </p:cBhvr>
                                      <p:to>
                                        <p:strVal val="visible"/>
                                      </p:to>
                                    </p:set>
                                    <p:animEffect transition="in" filter="checkerboard(across)">
                                      <p:cBhvr>
                                        <p:cTn id="12" dur="500"/>
                                        <p:tgtEl>
                                          <p:spTgt spid="23558">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5" presetClass="entr" presetSubtype="10" fill="hold" nodeType="clickEffect">
                                  <p:stCondLst>
                                    <p:cond delay="0"/>
                                  </p:stCondLst>
                                  <p:childTnLst>
                                    <p:set>
                                      <p:cBhvr>
                                        <p:cTn id="16" dur="1" fill="hold">
                                          <p:stCondLst>
                                            <p:cond delay="0"/>
                                          </p:stCondLst>
                                        </p:cTn>
                                        <p:tgtEl>
                                          <p:spTgt spid="23558">
                                            <p:txEl>
                                              <p:pRg st="3" end="3"/>
                                            </p:txEl>
                                          </p:spTgt>
                                        </p:tgtEl>
                                        <p:attrNameLst>
                                          <p:attrName>style.visibility</p:attrName>
                                        </p:attrNameLst>
                                      </p:cBhvr>
                                      <p:to>
                                        <p:strVal val="visible"/>
                                      </p:to>
                                    </p:set>
                                    <p:animEffect transition="in" filter="checkerboard(across)">
                                      <p:cBhvr>
                                        <p:cTn id="17" dur="500"/>
                                        <p:tgtEl>
                                          <p:spTgt spid="23558">
                                            <p:txEl>
                                              <p:pRg st="3" end="3"/>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5" presetClass="entr" presetSubtype="10" fill="hold" nodeType="clickEffect">
                                  <p:stCondLst>
                                    <p:cond delay="0"/>
                                  </p:stCondLst>
                                  <p:childTnLst>
                                    <p:set>
                                      <p:cBhvr>
                                        <p:cTn id="21" dur="1" fill="hold">
                                          <p:stCondLst>
                                            <p:cond delay="0"/>
                                          </p:stCondLst>
                                        </p:cTn>
                                        <p:tgtEl>
                                          <p:spTgt spid="23558">
                                            <p:txEl>
                                              <p:pRg st="4" end="4"/>
                                            </p:txEl>
                                          </p:spTgt>
                                        </p:tgtEl>
                                        <p:attrNameLst>
                                          <p:attrName>style.visibility</p:attrName>
                                        </p:attrNameLst>
                                      </p:cBhvr>
                                      <p:to>
                                        <p:strVal val="visible"/>
                                      </p:to>
                                    </p:set>
                                    <p:animEffect transition="in" filter="checkerboard(across)">
                                      <p:cBhvr>
                                        <p:cTn id="22" dur="500"/>
                                        <p:tgtEl>
                                          <p:spTgt spid="23558">
                                            <p:txEl>
                                              <p:pRg st="4" end="4"/>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5" presetClass="entr" presetSubtype="10" fill="hold" nodeType="clickEffect">
                                  <p:stCondLst>
                                    <p:cond delay="0"/>
                                  </p:stCondLst>
                                  <p:childTnLst>
                                    <p:set>
                                      <p:cBhvr>
                                        <p:cTn id="26" dur="1" fill="hold">
                                          <p:stCondLst>
                                            <p:cond delay="0"/>
                                          </p:stCondLst>
                                        </p:cTn>
                                        <p:tgtEl>
                                          <p:spTgt spid="23558">
                                            <p:txEl>
                                              <p:pRg st="5" end="5"/>
                                            </p:txEl>
                                          </p:spTgt>
                                        </p:tgtEl>
                                        <p:attrNameLst>
                                          <p:attrName>style.visibility</p:attrName>
                                        </p:attrNameLst>
                                      </p:cBhvr>
                                      <p:to>
                                        <p:strVal val="visible"/>
                                      </p:to>
                                    </p:set>
                                    <p:animEffect transition="in" filter="checkerboard(across)">
                                      <p:cBhvr>
                                        <p:cTn id="27" dur="500"/>
                                        <p:tgtEl>
                                          <p:spTgt spid="23558">
                                            <p:txEl>
                                              <p:pRg st="5" end="5"/>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5" presetClass="entr" presetSubtype="10" fill="hold" nodeType="clickEffect">
                                  <p:stCondLst>
                                    <p:cond delay="0"/>
                                  </p:stCondLst>
                                  <p:childTnLst>
                                    <p:set>
                                      <p:cBhvr>
                                        <p:cTn id="31" dur="1" fill="hold">
                                          <p:stCondLst>
                                            <p:cond delay="0"/>
                                          </p:stCondLst>
                                        </p:cTn>
                                        <p:tgtEl>
                                          <p:spTgt spid="23558">
                                            <p:txEl>
                                              <p:pRg st="6" end="6"/>
                                            </p:txEl>
                                          </p:spTgt>
                                        </p:tgtEl>
                                        <p:attrNameLst>
                                          <p:attrName>style.visibility</p:attrName>
                                        </p:attrNameLst>
                                      </p:cBhvr>
                                      <p:to>
                                        <p:strVal val="visible"/>
                                      </p:to>
                                    </p:set>
                                    <p:animEffect transition="in" filter="checkerboard(across)">
                                      <p:cBhvr>
                                        <p:cTn id="32" dur="500"/>
                                        <p:tgtEl>
                                          <p:spTgt spid="23558">
                                            <p:txEl>
                                              <p:pRg st="6" end="6"/>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5" presetClass="entr" presetSubtype="10" fill="hold" nodeType="clickEffect">
                                  <p:stCondLst>
                                    <p:cond delay="0"/>
                                  </p:stCondLst>
                                  <p:childTnLst>
                                    <p:set>
                                      <p:cBhvr>
                                        <p:cTn id="36" dur="1" fill="hold">
                                          <p:stCondLst>
                                            <p:cond delay="0"/>
                                          </p:stCondLst>
                                        </p:cTn>
                                        <p:tgtEl>
                                          <p:spTgt spid="23558">
                                            <p:txEl>
                                              <p:pRg st="7" end="7"/>
                                            </p:txEl>
                                          </p:spTgt>
                                        </p:tgtEl>
                                        <p:attrNameLst>
                                          <p:attrName>style.visibility</p:attrName>
                                        </p:attrNameLst>
                                      </p:cBhvr>
                                      <p:to>
                                        <p:strVal val="visible"/>
                                      </p:to>
                                    </p:set>
                                    <p:animEffect transition="in" filter="checkerboard(across)">
                                      <p:cBhvr>
                                        <p:cTn id="37" dur="500"/>
                                        <p:tgtEl>
                                          <p:spTgt spid="23558">
                                            <p:txEl>
                                              <p:pRg st="7" end="7"/>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5" presetClass="entr" presetSubtype="10" fill="hold" nodeType="clickEffect">
                                  <p:stCondLst>
                                    <p:cond delay="0"/>
                                  </p:stCondLst>
                                  <p:childTnLst>
                                    <p:set>
                                      <p:cBhvr>
                                        <p:cTn id="41" dur="1" fill="hold">
                                          <p:stCondLst>
                                            <p:cond delay="0"/>
                                          </p:stCondLst>
                                        </p:cTn>
                                        <p:tgtEl>
                                          <p:spTgt spid="23558">
                                            <p:txEl>
                                              <p:pRg st="8" end="8"/>
                                            </p:txEl>
                                          </p:spTgt>
                                        </p:tgtEl>
                                        <p:attrNameLst>
                                          <p:attrName>style.visibility</p:attrName>
                                        </p:attrNameLst>
                                      </p:cBhvr>
                                      <p:to>
                                        <p:strVal val="visible"/>
                                      </p:to>
                                    </p:set>
                                    <p:animEffect transition="in" filter="checkerboard(across)">
                                      <p:cBhvr>
                                        <p:cTn id="42" dur="500"/>
                                        <p:tgtEl>
                                          <p:spTgt spid="23558">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le 1"/>
          <p:cNvSpPr>
            <a:spLocks noGrp="1"/>
          </p:cNvSpPr>
          <p:nvPr>
            <p:ph type="title"/>
          </p:nvPr>
        </p:nvSpPr>
        <p:spPr/>
        <p:txBody>
          <a:bodyPr/>
          <a:lstStyle/>
          <a:p>
            <a:r>
              <a:rPr lang="en-US" dirty="0" err="1">
                <a:latin typeface="Times New Roman" charset="0"/>
                <a:cs typeface="Times New Roman" charset="0"/>
              </a:rPr>
              <a:t>Kiến</a:t>
            </a:r>
            <a:r>
              <a:rPr lang="en-US" dirty="0">
                <a:latin typeface="Times New Roman" charset="0"/>
                <a:cs typeface="Times New Roman" charset="0"/>
              </a:rPr>
              <a:t> </a:t>
            </a:r>
            <a:r>
              <a:rPr lang="en-US" dirty="0" err="1">
                <a:latin typeface="Times New Roman" charset="0"/>
                <a:cs typeface="Times New Roman" charset="0"/>
              </a:rPr>
              <a:t>trúc</a:t>
            </a:r>
            <a:r>
              <a:rPr lang="en-US" dirty="0">
                <a:latin typeface="Times New Roman" charset="0"/>
                <a:cs typeface="Times New Roman" charset="0"/>
              </a:rPr>
              <a:t> </a:t>
            </a:r>
            <a:r>
              <a:rPr lang="mr-IN" dirty="0">
                <a:latin typeface="Times New Roman" charset="0"/>
                <a:cs typeface="Times New Roman" charset="0"/>
              </a:rPr>
              <a:t>…</a:t>
            </a:r>
            <a:endParaRPr lang="en-US" dirty="0">
              <a:latin typeface="Times New Roman" charset="0"/>
              <a:cs typeface="Times New Roman" charset="0"/>
            </a:endParaRPr>
          </a:p>
        </p:txBody>
      </p:sp>
      <p:sp>
        <p:nvSpPr>
          <p:cNvPr id="18434" name="Slide Number Placeholder 5"/>
          <p:cNvSpPr>
            <a:spLocks noGrp="1"/>
          </p:cNvSpPr>
          <p:nvPr>
            <p:ph type="sldNum" sz="quarter" idx="12"/>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Verdana" charset="0"/>
                <a:ea typeface="ＭＳ Ｐゴシック" charset="0"/>
                <a:cs typeface="ＭＳ Ｐゴシック" charset="0"/>
              </a:defRPr>
            </a:lvl1pPr>
            <a:lvl2pPr marL="742950" indent="-285750">
              <a:defRPr sz="2400">
                <a:solidFill>
                  <a:schemeClr val="tx1"/>
                </a:solidFill>
                <a:latin typeface="Verdana" charset="0"/>
                <a:ea typeface="ＭＳ Ｐゴシック" charset="0"/>
              </a:defRPr>
            </a:lvl2pPr>
            <a:lvl3pPr marL="1143000" indent="-228600">
              <a:defRPr sz="2400">
                <a:solidFill>
                  <a:schemeClr val="tx1"/>
                </a:solidFill>
                <a:latin typeface="Verdana" charset="0"/>
                <a:ea typeface="ＭＳ Ｐゴシック" charset="0"/>
              </a:defRPr>
            </a:lvl3pPr>
            <a:lvl4pPr marL="1600200" indent="-228600">
              <a:defRPr sz="2400">
                <a:solidFill>
                  <a:schemeClr val="tx1"/>
                </a:solidFill>
                <a:latin typeface="Verdana" charset="0"/>
                <a:ea typeface="ＭＳ Ｐゴシック" charset="0"/>
              </a:defRPr>
            </a:lvl4pPr>
            <a:lvl5pPr marL="2057400" indent="-228600">
              <a:defRPr sz="2400">
                <a:solidFill>
                  <a:schemeClr val="tx1"/>
                </a:solidFill>
                <a:latin typeface="Verdana" charset="0"/>
                <a:ea typeface="ＭＳ Ｐゴシック" charset="0"/>
              </a:defRPr>
            </a:lvl5pPr>
            <a:lvl6pPr marL="2514600" indent="-228600" eaLnBrk="0" fontAlgn="base" hangingPunct="0">
              <a:spcBef>
                <a:spcPct val="0"/>
              </a:spcBef>
              <a:spcAft>
                <a:spcPct val="0"/>
              </a:spcAft>
              <a:defRPr sz="2400">
                <a:solidFill>
                  <a:schemeClr val="tx1"/>
                </a:solidFill>
                <a:latin typeface="Verdana" charset="0"/>
                <a:ea typeface="ＭＳ Ｐゴシック" charset="0"/>
              </a:defRPr>
            </a:lvl6pPr>
            <a:lvl7pPr marL="2971800" indent="-228600" eaLnBrk="0" fontAlgn="base" hangingPunct="0">
              <a:spcBef>
                <a:spcPct val="0"/>
              </a:spcBef>
              <a:spcAft>
                <a:spcPct val="0"/>
              </a:spcAft>
              <a:defRPr sz="2400">
                <a:solidFill>
                  <a:schemeClr val="tx1"/>
                </a:solidFill>
                <a:latin typeface="Verdana" charset="0"/>
                <a:ea typeface="ＭＳ Ｐゴシック" charset="0"/>
              </a:defRPr>
            </a:lvl7pPr>
            <a:lvl8pPr marL="3429000" indent="-228600" eaLnBrk="0" fontAlgn="base" hangingPunct="0">
              <a:spcBef>
                <a:spcPct val="0"/>
              </a:spcBef>
              <a:spcAft>
                <a:spcPct val="0"/>
              </a:spcAft>
              <a:defRPr sz="2400">
                <a:solidFill>
                  <a:schemeClr val="tx1"/>
                </a:solidFill>
                <a:latin typeface="Verdana" charset="0"/>
                <a:ea typeface="ＭＳ Ｐゴシック" charset="0"/>
              </a:defRPr>
            </a:lvl8pPr>
            <a:lvl9pPr marL="3886200" indent="-228600" eaLnBrk="0" fontAlgn="base" hangingPunct="0">
              <a:spcBef>
                <a:spcPct val="0"/>
              </a:spcBef>
              <a:spcAft>
                <a:spcPct val="0"/>
              </a:spcAft>
              <a:defRPr sz="2400">
                <a:solidFill>
                  <a:schemeClr val="tx1"/>
                </a:solidFill>
                <a:latin typeface="Verdana" charset="0"/>
                <a:ea typeface="ＭＳ Ｐゴシック" charset="0"/>
              </a:defRPr>
            </a:lvl9pPr>
          </a:lstStyle>
          <a:p>
            <a:fld id="{8A4A0FB8-FECC-A040-B389-4D77E91FF2F8}" type="slidenum">
              <a:rPr lang="en-US" sz="1000"/>
              <a:pPr/>
              <a:t>3</a:t>
            </a:fld>
            <a:endParaRPr lang="en-US" sz="1000"/>
          </a:p>
        </p:txBody>
      </p:sp>
      <p:sp>
        <p:nvSpPr>
          <p:cNvPr id="18435" name="Content Placeholder 4"/>
          <p:cNvSpPr>
            <a:spLocks noGrp="1"/>
          </p:cNvSpPr>
          <p:nvPr>
            <p:ph idx="1"/>
          </p:nvPr>
        </p:nvSpPr>
        <p:spPr/>
        <p:txBody>
          <a:bodyPr/>
          <a:lstStyle/>
          <a:p>
            <a:endParaRPr lang="en-US">
              <a:latin typeface="Times New Roman" charset="0"/>
              <a:cs typeface="Times New Roman" charset="0"/>
            </a:endParaRPr>
          </a:p>
        </p:txBody>
      </p:sp>
      <p:pic>
        <p:nvPicPr>
          <p:cNvPr id="18436"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288" y="1628775"/>
            <a:ext cx="8353425" cy="46799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51034819"/>
      </p:ext>
    </p:extLst>
  </p:cSld>
  <p:clrMapOvr>
    <a:masterClrMapping/>
  </p:clrMapOvr>
  <p:transition>
    <p:fade thruBlk="1"/>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Slide Number Placeholder 5"/>
          <p:cNvSpPr>
            <a:spLocks noGrp="1"/>
          </p:cNvSpPr>
          <p:nvPr>
            <p:ph type="sldNum" sz="quarter" idx="12"/>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Verdana" charset="0"/>
                <a:ea typeface="ＭＳ Ｐゴシック" charset="0"/>
                <a:cs typeface="ＭＳ Ｐゴシック" charset="0"/>
              </a:defRPr>
            </a:lvl1pPr>
            <a:lvl2pPr marL="742950" indent="-285750">
              <a:defRPr sz="2400">
                <a:solidFill>
                  <a:schemeClr val="tx1"/>
                </a:solidFill>
                <a:latin typeface="Verdana" charset="0"/>
                <a:ea typeface="ＭＳ Ｐゴシック" charset="0"/>
              </a:defRPr>
            </a:lvl2pPr>
            <a:lvl3pPr marL="1143000" indent="-228600">
              <a:defRPr sz="2400">
                <a:solidFill>
                  <a:schemeClr val="tx1"/>
                </a:solidFill>
                <a:latin typeface="Verdana" charset="0"/>
                <a:ea typeface="ＭＳ Ｐゴシック" charset="0"/>
              </a:defRPr>
            </a:lvl3pPr>
            <a:lvl4pPr marL="1600200" indent="-228600">
              <a:defRPr sz="2400">
                <a:solidFill>
                  <a:schemeClr val="tx1"/>
                </a:solidFill>
                <a:latin typeface="Verdana" charset="0"/>
                <a:ea typeface="ＭＳ Ｐゴシック" charset="0"/>
              </a:defRPr>
            </a:lvl4pPr>
            <a:lvl5pPr marL="2057400" indent="-228600">
              <a:defRPr sz="2400">
                <a:solidFill>
                  <a:schemeClr val="tx1"/>
                </a:solidFill>
                <a:latin typeface="Verdana" charset="0"/>
                <a:ea typeface="ＭＳ Ｐゴシック" charset="0"/>
              </a:defRPr>
            </a:lvl5pPr>
            <a:lvl6pPr marL="2514600" indent="-228600" eaLnBrk="0" fontAlgn="base" hangingPunct="0">
              <a:spcBef>
                <a:spcPct val="0"/>
              </a:spcBef>
              <a:spcAft>
                <a:spcPct val="0"/>
              </a:spcAft>
              <a:defRPr sz="2400">
                <a:solidFill>
                  <a:schemeClr val="tx1"/>
                </a:solidFill>
                <a:latin typeface="Verdana" charset="0"/>
                <a:ea typeface="ＭＳ Ｐゴシック" charset="0"/>
              </a:defRPr>
            </a:lvl6pPr>
            <a:lvl7pPr marL="2971800" indent="-228600" eaLnBrk="0" fontAlgn="base" hangingPunct="0">
              <a:spcBef>
                <a:spcPct val="0"/>
              </a:spcBef>
              <a:spcAft>
                <a:spcPct val="0"/>
              </a:spcAft>
              <a:defRPr sz="2400">
                <a:solidFill>
                  <a:schemeClr val="tx1"/>
                </a:solidFill>
                <a:latin typeface="Verdana" charset="0"/>
                <a:ea typeface="ＭＳ Ｐゴシック" charset="0"/>
              </a:defRPr>
            </a:lvl7pPr>
            <a:lvl8pPr marL="3429000" indent="-228600" eaLnBrk="0" fontAlgn="base" hangingPunct="0">
              <a:spcBef>
                <a:spcPct val="0"/>
              </a:spcBef>
              <a:spcAft>
                <a:spcPct val="0"/>
              </a:spcAft>
              <a:defRPr sz="2400">
                <a:solidFill>
                  <a:schemeClr val="tx1"/>
                </a:solidFill>
                <a:latin typeface="Verdana" charset="0"/>
                <a:ea typeface="ＭＳ Ｐゴシック" charset="0"/>
              </a:defRPr>
            </a:lvl8pPr>
            <a:lvl9pPr marL="3886200" indent="-228600" eaLnBrk="0" fontAlgn="base" hangingPunct="0">
              <a:spcBef>
                <a:spcPct val="0"/>
              </a:spcBef>
              <a:spcAft>
                <a:spcPct val="0"/>
              </a:spcAft>
              <a:defRPr sz="2400">
                <a:solidFill>
                  <a:schemeClr val="tx1"/>
                </a:solidFill>
                <a:latin typeface="Verdana" charset="0"/>
                <a:ea typeface="ＭＳ Ｐゴシック" charset="0"/>
              </a:defRPr>
            </a:lvl9pPr>
          </a:lstStyle>
          <a:p>
            <a:fld id="{8B1A879C-743F-2C48-A61C-AE625D67E72B}" type="slidenum">
              <a:rPr lang="en-US" sz="1000"/>
              <a:pPr/>
              <a:t>30</a:t>
            </a:fld>
            <a:endParaRPr lang="en-US" sz="1000"/>
          </a:p>
        </p:txBody>
      </p:sp>
      <p:sp>
        <p:nvSpPr>
          <p:cNvPr id="50178" name="Rectangle 2"/>
          <p:cNvSpPr>
            <a:spLocks noGrp="1" noChangeArrowheads="1"/>
          </p:cNvSpPr>
          <p:nvPr>
            <p:ph type="title"/>
          </p:nvPr>
        </p:nvSpPr>
        <p:spPr>
          <a:xfrm>
            <a:off x="457200" y="277813"/>
            <a:ext cx="8686800" cy="1139825"/>
          </a:xfrm>
        </p:spPr>
        <p:txBody>
          <a:bodyPr/>
          <a:lstStyle/>
          <a:p>
            <a:pPr eaLnBrk="1" hangingPunct="1"/>
            <a:r>
              <a:rPr lang="en-US">
                <a:latin typeface="Times New Roman" charset="0"/>
                <a:cs typeface="Times New Roman" charset="0"/>
              </a:rPr>
              <a:t>Các thành phần chính – bộ nhớ trong</a:t>
            </a:r>
          </a:p>
        </p:txBody>
      </p:sp>
      <p:pic>
        <p:nvPicPr>
          <p:cNvPr id="50179" name="Picture 6" descr="RomBIO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0113" y="2349500"/>
            <a:ext cx="2952750" cy="22288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0180" name="Picture 8" descr="240_pin_dim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27538" y="2060575"/>
            <a:ext cx="3889375" cy="34750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transition>
    <p:fade thruBlk="1"/>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Slide Number Placeholder 5"/>
          <p:cNvSpPr>
            <a:spLocks noGrp="1"/>
          </p:cNvSpPr>
          <p:nvPr>
            <p:ph type="sldNum" sz="quarter" idx="12"/>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Verdana" charset="0"/>
                <a:ea typeface="ＭＳ Ｐゴシック" charset="0"/>
                <a:cs typeface="ＭＳ Ｐゴシック" charset="0"/>
              </a:defRPr>
            </a:lvl1pPr>
            <a:lvl2pPr marL="742950" indent="-285750">
              <a:defRPr sz="2400">
                <a:solidFill>
                  <a:schemeClr val="tx1"/>
                </a:solidFill>
                <a:latin typeface="Verdana" charset="0"/>
                <a:ea typeface="ＭＳ Ｐゴシック" charset="0"/>
              </a:defRPr>
            </a:lvl2pPr>
            <a:lvl3pPr marL="1143000" indent="-228600">
              <a:defRPr sz="2400">
                <a:solidFill>
                  <a:schemeClr val="tx1"/>
                </a:solidFill>
                <a:latin typeface="Verdana" charset="0"/>
                <a:ea typeface="ＭＳ Ｐゴシック" charset="0"/>
              </a:defRPr>
            </a:lvl3pPr>
            <a:lvl4pPr marL="1600200" indent="-228600">
              <a:defRPr sz="2400">
                <a:solidFill>
                  <a:schemeClr val="tx1"/>
                </a:solidFill>
                <a:latin typeface="Verdana" charset="0"/>
                <a:ea typeface="ＭＳ Ｐゴシック" charset="0"/>
              </a:defRPr>
            </a:lvl4pPr>
            <a:lvl5pPr marL="2057400" indent="-228600">
              <a:defRPr sz="2400">
                <a:solidFill>
                  <a:schemeClr val="tx1"/>
                </a:solidFill>
                <a:latin typeface="Verdana" charset="0"/>
                <a:ea typeface="ＭＳ Ｐゴシック" charset="0"/>
              </a:defRPr>
            </a:lvl5pPr>
            <a:lvl6pPr marL="2514600" indent="-228600" eaLnBrk="0" fontAlgn="base" hangingPunct="0">
              <a:spcBef>
                <a:spcPct val="0"/>
              </a:spcBef>
              <a:spcAft>
                <a:spcPct val="0"/>
              </a:spcAft>
              <a:defRPr sz="2400">
                <a:solidFill>
                  <a:schemeClr val="tx1"/>
                </a:solidFill>
                <a:latin typeface="Verdana" charset="0"/>
                <a:ea typeface="ＭＳ Ｐゴシック" charset="0"/>
              </a:defRPr>
            </a:lvl6pPr>
            <a:lvl7pPr marL="2971800" indent="-228600" eaLnBrk="0" fontAlgn="base" hangingPunct="0">
              <a:spcBef>
                <a:spcPct val="0"/>
              </a:spcBef>
              <a:spcAft>
                <a:spcPct val="0"/>
              </a:spcAft>
              <a:defRPr sz="2400">
                <a:solidFill>
                  <a:schemeClr val="tx1"/>
                </a:solidFill>
                <a:latin typeface="Verdana" charset="0"/>
                <a:ea typeface="ＭＳ Ｐゴシック" charset="0"/>
              </a:defRPr>
            </a:lvl7pPr>
            <a:lvl8pPr marL="3429000" indent="-228600" eaLnBrk="0" fontAlgn="base" hangingPunct="0">
              <a:spcBef>
                <a:spcPct val="0"/>
              </a:spcBef>
              <a:spcAft>
                <a:spcPct val="0"/>
              </a:spcAft>
              <a:defRPr sz="2400">
                <a:solidFill>
                  <a:schemeClr val="tx1"/>
                </a:solidFill>
                <a:latin typeface="Verdana" charset="0"/>
                <a:ea typeface="ＭＳ Ｐゴシック" charset="0"/>
              </a:defRPr>
            </a:lvl8pPr>
            <a:lvl9pPr marL="3886200" indent="-228600" eaLnBrk="0" fontAlgn="base" hangingPunct="0">
              <a:spcBef>
                <a:spcPct val="0"/>
              </a:spcBef>
              <a:spcAft>
                <a:spcPct val="0"/>
              </a:spcAft>
              <a:defRPr sz="2400">
                <a:solidFill>
                  <a:schemeClr val="tx1"/>
                </a:solidFill>
                <a:latin typeface="Verdana" charset="0"/>
                <a:ea typeface="ＭＳ Ｐゴシック" charset="0"/>
              </a:defRPr>
            </a:lvl9pPr>
          </a:lstStyle>
          <a:p>
            <a:fld id="{82B92B22-0724-DB4E-AE4A-78AA4C8940A0}" type="slidenum">
              <a:rPr lang="en-US" sz="1000"/>
              <a:pPr/>
              <a:t>31</a:t>
            </a:fld>
            <a:endParaRPr lang="en-US" sz="1000"/>
          </a:p>
        </p:txBody>
      </p:sp>
      <p:sp>
        <p:nvSpPr>
          <p:cNvPr id="54274" name="Rectangle 2"/>
          <p:cNvSpPr>
            <a:spLocks noGrp="1" noChangeArrowheads="1"/>
          </p:cNvSpPr>
          <p:nvPr>
            <p:ph type="title"/>
          </p:nvPr>
        </p:nvSpPr>
        <p:spPr>
          <a:xfrm>
            <a:off x="457200" y="277813"/>
            <a:ext cx="8686800" cy="1139825"/>
          </a:xfrm>
        </p:spPr>
        <p:txBody>
          <a:bodyPr/>
          <a:lstStyle/>
          <a:p>
            <a:pPr eaLnBrk="1" hangingPunct="1"/>
            <a:r>
              <a:rPr lang="en-US" sz="4000">
                <a:latin typeface="Times New Roman" charset="0"/>
                <a:cs typeface="Times New Roman" charset="0"/>
              </a:rPr>
              <a:t>2. Cấu trúc và các thành phần chức năng</a:t>
            </a:r>
          </a:p>
        </p:txBody>
      </p:sp>
      <p:sp>
        <p:nvSpPr>
          <p:cNvPr id="25606" name="Rectangle 3"/>
          <p:cNvSpPr>
            <a:spLocks noGrp="1" noChangeArrowheads="1"/>
          </p:cNvSpPr>
          <p:nvPr>
            <p:ph type="body" idx="1"/>
          </p:nvPr>
        </p:nvSpPr>
        <p:spPr/>
        <p:txBody>
          <a:bodyPr/>
          <a:lstStyle/>
          <a:p>
            <a:pPr eaLnBrk="1" hangingPunct="1"/>
            <a:r>
              <a:rPr lang="en-US">
                <a:latin typeface="Times New Roman" charset="0"/>
                <a:cs typeface="Times New Roman" charset="0"/>
              </a:rPr>
              <a:t>Các thiết bị vào ra:</a:t>
            </a:r>
          </a:p>
          <a:p>
            <a:pPr lvl="1" eaLnBrk="1" hangingPunct="1"/>
            <a:r>
              <a:rPr lang="en-US">
                <a:latin typeface="Times New Roman" charset="0"/>
                <a:cs typeface="Times New Roman" charset="0"/>
              </a:rPr>
              <a:t>Thiết bị vào (input devices): nhập dữ liệu và điều khiển</a:t>
            </a:r>
          </a:p>
          <a:p>
            <a:pPr lvl="2" eaLnBrk="1" hangingPunct="1"/>
            <a:r>
              <a:rPr lang="en-US">
                <a:latin typeface="Times New Roman" charset="0"/>
                <a:cs typeface="Times New Roman" charset="0"/>
              </a:rPr>
              <a:t>Bàn phím</a:t>
            </a:r>
          </a:p>
          <a:p>
            <a:pPr lvl="2" eaLnBrk="1" hangingPunct="1"/>
            <a:r>
              <a:rPr lang="en-US">
                <a:latin typeface="Times New Roman" charset="0"/>
                <a:cs typeface="Times New Roman" charset="0"/>
              </a:rPr>
              <a:t>Chuột</a:t>
            </a:r>
          </a:p>
          <a:p>
            <a:pPr lvl="2" eaLnBrk="1" hangingPunct="1"/>
            <a:r>
              <a:rPr lang="en-US">
                <a:latin typeface="Times New Roman" charset="0"/>
                <a:cs typeface="Times New Roman" charset="0"/>
              </a:rPr>
              <a:t>ổ đĩa</a:t>
            </a:r>
          </a:p>
          <a:p>
            <a:pPr lvl="2" eaLnBrk="1" hangingPunct="1"/>
            <a:r>
              <a:rPr lang="en-US">
                <a:latin typeface="Times New Roman" charset="0"/>
                <a:cs typeface="Times New Roman" charset="0"/>
              </a:rPr>
              <a:t>Máy quét</a:t>
            </a:r>
          </a:p>
          <a:p>
            <a:pPr lvl="1" eaLnBrk="1" hangingPunct="1"/>
            <a:r>
              <a:rPr lang="en-US">
                <a:latin typeface="Times New Roman" charset="0"/>
                <a:cs typeface="Times New Roman" charset="0"/>
              </a:rPr>
              <a:t>Thiết bị ra: kết xuất dữ liệu</a:t>
            </a:r>
          </a:p>
          <a:p>
            <a:pPr lvl="2" eaLnBrk="1" hangingPunct="1"/>
            <a:r>
              <a:rPr lang="en-US">
                <a:latin typeface="Times New Roman" charset="0"/>
                <a:cs typeface="Times New Roman" charset="0"/>
              </a:rPr>
              <a:t>Màn hình</a:t>
            </a:r>
          </a:p>
          <a:p>
            <a:pPr lvl="2" eaLnBrk="1" hangingPunct="1"/>
            <a:r>
              <a:rPr lang="en-US">
                <a:latin typeface="Times New Roman" charset="0"/>
                <a:cs typeface="Times New Roman" charset="0"/>
              </a:rPr>
              <a:t>Máy in</a:t>
            </a:r>
          </a:p>
          <a:p>
            <a:pPr lvl="2" eaLnBrk="1" hangingPunct="1"/>
            <a:r>
              <a:rPr lang="en-US">
                <a:latin typeface="Times New Roman" charset="0"/>
                <a:cs typeface="Times New Roman" charset="0"/>
              </a:rPr>
              <a:t>ổ đĩa</a:t>
            </a:r>
            <a:endParaRPr lang="en-US" sz="1800">
              <a:latin typeface="Times New Roman" charset="0"/>
              <a:cs typeface="Times New Roman" charset="0"/>
            </a:endParaRPr>
          </a:p>
        </p:txBody>
      </p:sp>
    </p:spTree>
  </p:cSld>
  <p:clrMapOvr>
    <a:masterClrMapping/>
  </p:clrMapOvr>
  <p:transition>
    <p:fade thruBlk="1"/>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25606">
                                            <p:txEl>
                                              <p:pRg st="1" end="1"/>
                                            </p:txEl>
                                          </p:spTgt>
                                        </p:tgtEl>
                                        <p:attrNameLst>
                                          <p:attrName>style.visibility</p:attrName>
                                        </p:attrNameLst>
                                      </p:cBhvr>
                                      <p:to>
                                        <p:strVal val="visible"/>
                                      </p:to>
                                    </p:set>
                                    <p:animEffect transition="in" filter="checkerboard(across)">
                                      <p:cBhvr>
                                        <p:cTn id="7" dur="500"/>
                                        <p:tgtEl>
                                          <p:spTgt spid="25606">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10" fill="hold" nodeType="clickEffect">
                                  <p:stCondLst>
                                    <p:cond delay="0"/>
                                  </p:stCondLst>
                                  <p:childTnLst>
                                    <p:set>
                                      <p:cBhvr>
                                        <p:cTn id="11" dur="1" fill="hold">
                                          <p:stCondLst>
                                            <p:cond delay="0"/>
                                          </p:stCondLst>
                                        </p:cTn>
                                        <p:tgtEl>
                                          <p:spTgt spid="25606">
                                            <p:txEl>
                                              <p:pRg st="2" end="2"/>
                                            </p:txEl>
                                          </p:spTgt>
                                        </p:tgtEl>
                                        <p:attrNameLst>
                                          <p:attrName>style.visibility</p:attrName>
                                        </p:attrNameLst>
                                      </p:cBhvr>
                                      <p:to>
                                        <p:strVal val="visible"/>
                                      </p:to>
                                    </p:set>
                                    <p:animEffect transition="in" filter="checkerboard(across)">
                                      <p:cBhvr>
                                        <p:cTn id="12" dur="500"/>
                                        <p:tgtEl>
                                          <p:spTgt spid="25606">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5" presetClass="entr" presetSubtype="10" fill="hold" nodeType="clickEffect">
                                  <p:stCondLst>
                                    <p:cond delay="0"/>
                                  </p:stCondLst>
                                  <p:childTnLst>
                                    <p:set>
                                      <p:cBhvr>
                                        <p:cTn id="16" dur="1" fill="hold">
                                          <p:stCondLst>
                                            <p:cond delay="0"/>
                                          </p:stCondLst>
                                        </p:cTn>
                                        <p:tgtEl>
                                          <p:spTgt spid="25606">
                                            <p:txEl>
                                              <p:pRg st="3" end="3"/>
                                            </p:txEl>
                                          </p:spTgt>
                                        </p:tgtEl>
                                        <p:attrNameLst>
                                          <p:attrName>style.visibility</p:attrName>
                                        </p:attrNameLst>
                                      </p:cBhvr>
                                      <p:to>
                                        <p:strVal val="visible"/>
                                      </p:to>
                                    </p:set>
                                    <p:animEffect transition="in" filter="checkerboard(across)">
                                      <p:cBhvr>
                                        <p:cTn id="17" dur="500"/>
                                        <p:tgtEl>
                                          <p:spTgt spid="25606">
                                            <p:txEl>
                                              <p:pRg st="3" end="3"/>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5" presetClass="entr" presetSubtype="10" fill="hold" nodeType="clickEffect">
                                  <p:stCondLst>
                                    <p:cond delay="0"/>
                                  </p:stCondLst>
                                  <p:childTnLst>
                                    <p:set>
                                      <p:cBhvr>
                                        <p:cTn id="21" dur="1" fill="hold">
                                          <p:stCondLst>
                                            <p:cond delay="0"/>
                                          </p:stCondLst>
                                        </p:cTn>
                                        <p:tgtEl>
                                          <p:spTgt spid="25606">
                                            <p:txEl>
                                              <p:pRg st="4" end="4"/>
                                            </p:txEl>
                                          </p:spTgt>
                                        </p:tgtEl>
                                        <p:attrNameLst>
                                          <p:attrName>style.visibility</p:attrName>
                                        </p:attrNameLst>
                                      </p:cBhvr>
                                      <p:to>
                                        <p:strVal val="visible"/>
                                      </p:to>
                                    </p:set>
                                    <p:animEffect transition="in" filter="checkerboard(across)">
                                      <p:cBhvr>
                                        <p:cTn id="22" dur="500"/>
                                        <p:tgtEl>
                                          <p:spTgt spid="25606">
                                            <p:txEl>
                                              <p:pRg st="4" end="4"/>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5" presetClass="entr" presetSubtype="10" fill="hold" nodeType="clickEffect">
                                  <p:stCondLst>
                                    <p:cond delay="0"/>
                                  </p:stCondLst>
                                  <p:childTnLst>
                                    <p:set>
                                      <p:cBhvr>
                                        <p:cTn id="26" dur="1" fill="hold">
                                          <p:stCondLst>
                                            <p:cond delay="0"/>
                                          </p:stCondLst>
                                        </p:cTn>
                                        <p:tgtEl>
                                          <p:spTgt spid="25606">
                                            <p:txEl>
                                              <p:pRg st="5" end="5"/>
                                            </p:txEl>
                                          </p:spTgt>
                                        </p:tgtEl>
                                        <p:attrNameLst>
                                          <p:attrName>style.visibility</p:attrName>
                                        </p:attrNameLst>
                                      </p:cBhvr>
                                      <p:to>
                                        <p:strVal val="visible"/>
                                      </p:to>
                                    </p:set>
                                    <p:animEffect transition="in" filter="checkerboard(across)">
                                      <p:cBhvr>
                                        <p:cTn id="27" dur="500"/>
                                        <p:tgtEl>
                                          <p:spTgt spid="25606">
                                            <p:txEl>
                                              <p:pRg st="5" end="5"/>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5" presetClass="entr" presetSubtype="10" fill="hold" nodeType="clickEffect">
                                  <p:stCondLst>
                                    <p:cond delay="0"/>
                                  </p:stCondLst>
                                  <p:childTnLst>
                                    <p:set>
                                      <p:cBhvr>
                                        <p:cTn id="31" dur="1" fill="hold">
                                          <p:stCondLst>
                                            <p:cond delay="0"/>
                                          </p:stCondLst>
                                        </p:cTn>
                                        <p:tgtEl>
                                          <p:spTgt spid="25606">
                                            <p:txEl>
                                              <p:pRg st="6" end="6"/>
                                            </p:txEl>
                                          </p:spTgt>
                                        </p:tgtEl>
                                        <p:attrNameLst>
                                          <p:attrName>style.visibility</p:attrName>
                                        </p:attrNameLst>
                                      </p:cBhvr>
                                      <p:to>
                                        <p:strVal val="visible"/>
                                      </p:to>
                                    </p:set>
                                    <p:animEffect transition="in" filter="checkerboard(across)">
                                      <p:cBhvr>
                                        <p:cTn id="32" dur="500"/>
                                        <p:tgtEl>
                                          <p:spTgt spid="25606">
                                            <p:txEl>
                                              <p:pRg st="6" end="6"/>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5" presetClass="entr" presetSubtype="10" fill="hold" nodeType="clickEffect">
                                  <p:stCondLst>
                                    <p:cond delay="0"/>
                                  </p:stCondLst>
                                  <p:childTnLst>
                                    <p:set>
                                      <p:cBhvr>
                                        <p:cTn id="36" dur="1" fill="hold">
                                          <p:stCondLst>
                                            <p:cond delay="0"/>
                                          </p:stCondLst>
                                        </p:cTn>
                                        <p:tgtEl>
                                          <p:spTgt spid="25606">
                                            <p:txEl>
                                              <p:pRg st="7" end="7"/>
                                            </p:txEl>
                                          </p:spTgt>
                                        </p:tgtEl>
                                        <p:attrNameLst>
                                          <p:attrName>style.visibility</p:attrName>
                                        </p:attrNameLst>
                                      </p:cBhvr>
                                      <p:to>
                                        <p:strVal val="visible"/>
                                      </p:to>
                                    </p:set>
                                    <p:animEffect transition="in" filter="checkerboard(across)">
                                      <p:cBhvr>
                                        <p:cTn id="37" dur="500"/>
                                        <p:tgtEl>
                                          <p:spTgt spid="25606">
                                            <p:txEl>
                                              <p:pRg st="7" end="7"/>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5" presetClass="entr" presetSubtype="10" fill="hold" nodeType="clickEffect">
                                  <p:stCondLst>
                                    <p:cond delay="0"/>
                                  </p:stCondLst>
                                  <p:childTnLst>
                                    <p:set>
                                      <p:cBhvr>
                                        <p:cTn id="41" dur="1" fill="hold">
                                          <p:stCondLst>
                                            <p:cond delay="0"/>
                                          </p:stCondLst>
                                        </p:cTn>
                                        <p:tgtEl>
                                          <p:spTgt spid="25606">
                                            <p:txEl>
                                              <p:pRg st="8" end="8"/>
                                            </p:txEl>
                                          </p:spTgt>
                                        </p:tgtEl>
                                        <p:attrNameLst>
                                          <p:attrName>style.visibility</p:attrName>
                                        </p:attrNameLst>
                                      </p:cBhvr>
                                      <p:to>
                                        <p:strVal val="visible"/>
                                      </p:to>
                                    </p:set>
                                    <p:animEffect transition="in" filter="checkerboard(across)">
                                      <p:cBhvr>
                                        <p:cTn id="42" dur="500"/>
                                        <p:tgtEl>
                                          <p:spTgt spid="25606">
                                            <p:txEl>
                                              <p:pRg st="8" end="8"/>
                                            </p:txEl>
                                          </p:spTgt>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5" presetClass="entr" presetSubtype="10" fill="hold" nodeType="clickEffect">
                                  <p:stCondLst>
                                    <p:cond delay="0"/>
                                  </p:stCondLst>
                                  <p:childTnLst>
                                    <p:set>
                                      <p:cBhvr>
                                        <p:cTn id="46" dur="1" fill="hold">
                                          <p:stCondLst>
                                            <p:cond delay="0"/>
                                          </p:stCondLst>
                                        </p:cTn>
                                        <p:tgtEl>
                                          <p:spTgt spid="25606">
                                            <p:txEl>
                                              <p:pRg st="9" end="9"/>
                                            </p:txEl>
                                          </p:spTgt>
                                        </p:tgtEl>
                                        <p:attrNameLst>
                                          <p:attrName>style.visibility</p:attrName>
                                        </p:attrNameLst>
                                      </p:cBhvr>
                                      <p:to>
                                        <p:strVal val="visible"/>
                                      </p:to>
                                    </p:set>
                                    <p:animEffect transition="in" filter="checkerboard(across)">
                                      <p:cBhvr>
                                        <p:cTn id="47" dur="500"/>
                                        <p:tgtEl>
                                          <p:spTgt spid="25606">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Slide Number Placeholder 5"/>
          <p:cNvSpPr>
            <a:spLocks noGrp="1"/>
          </p:cNvSpPr>
          <p:nvPr>
            <p:ph type="sldNum" sz="quarter" idx="12"/>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Verdana" charset="0"/>
                <a:ea typeface="ＭＳ Ｐゴシック" charset="0"/>
                <a:cs typeface="ＭＳ Ｐゴシック" charset="0"/>
              </a:defRPr>
            </a:lvl1pPr>
            <a:lvl2pPr marL="742950" indent="-285750">
              <a:defRPr sz="2400">
                <a:solidFill>
                  <a:schemeClr val="tx1"/>
                </a:solidFill>
                <a:latin typeface="Verdana" charset="0"/>
                <a:ea typeface="ＭＳ Ｐゴシック" charset="0"/>
              </a:defRPr>
            </a:lvl2pPr>
            <a:lvl3pPr marL="1143000" indent="-228600">
              <a:defRPr sz="2400">
                <a:solidFill>
                  <a:schemeClr val="tx1"/>
                </a:solidFill>
                <a:latin typeface="Verdana" charset="0"/>
                <a:ea typeface="ＭＳ Ｐゴシック" charset="0"/>
              </a:defRPr>
            </a:lvl3pPr>
            <a:lvl4pPr marL="1600200" indent="-228600">
              <a:defRPr sz="2400">
                <a:solidFill>
                  <a:schemeClr val="tx1"/>
                </a:solidFill>
                <a:latin typeface="Verdana" charset="0"/>
                <a:ea typeface="ＭＳ Ｐゴシック" charset="0"/>
              </a:defRPr>
            </a:lvl4pPr>
            <a:lvl5pPr marL="2057400" indent="-228600">
              <a:defRPr sz="2400">
                <a:solidFill>
                  <a:schemeClr val="tx1"/>
                </a:solidFill>
                <a:latin typeface="Verdana" charset="0"/>
                <a:ea typeface="ＭＳ Ｐゴシック" charset="0"/>
              </a:defRPr>
            </a:lvl5pPr>
            <a:lvl6pPr marL="2514600" indent="-228600" eaLnBrk="0" fontAlgn="base" hangingPunct="0">
              <a:spcBef>
                <a:spcPct val="0"/>
              </a:spcBef>
              <a:spcAft>
                <a:spcPct val="0"/>
              </a:spcAft>
              <a:defRPr sz="2400">
                <a:solidFill>
                  <a:schemeClr val="tx1"/>
                </a:solidFill>
                <a:latin typeface="Verdana" charset="0"/>
                <a:ea typeface="ＭＳ Ｐゴシック" charset="0"/>
              </a:defRPr>
            </a:lvl6pPr>
            <a:lvl7pPr marL="2971800" indent="-228600" eaLnBrk="0" fontAlgn="base" hangingPunct="0">
              <a:spcBef>
                <a:spcPct val="0"/>
              </a:spcBef>
              <a:spcAft>
                <a:spcPct val="0"/>
              </a:spcAft>
              <a:defRPr sz="2400">
                <a:solidFill>
                  <a:schemeClr val="tx1"/>
                </a:solidFill>
                <a:latin typeface="Verdana" charset="0"/>
                <a:ea typeface="ＭＳ Ｐゴシック" charset="0"/>
              </a:defRPr>
            </a:lvl7pPr>
            <a:lvl8pPr marL="3429000" indent="-228600" eaLnBrk="0" fontAlgn="base" hangingPunct="0">
              <a:spcBef>
                <a:spcPct val="0"/>
              </a:spcBef>
              <a:spcAft>
                <a:spcPct val="0"/>
              </a:spcAft>
              <a:defRPr sz="2400">
                <a:solidFill>
                  <a:schemeClr val="tx1"/>
                </a:solidFill>
                <a:latin typeface="Verdana" charset="0"/>
                <a:ea typeface="ＭＳ Ｐゴシック" charset="0"/>
              </a:defRPr>
            </a:lvl8pPr>
            <a:lvl9pPr marL="3886200" indent="-228600" eaLnBrk="0" fontAlgn="base" hangingPunct="0">
              <a:spcBef>
                <a:spcPct val="0"/>
              </a:spcBef>
              <a:spcAft>
                <a:spcPct val="0"/>
              </a:spcAft>
              <a:defRPr sz="2400">
                <a:solidFill>
                  <a:schemeClr val="tx1"/>
                </a:solidFill>
                <a:latin typeface="Verdana" charset="0"/>
                <a:ea typeface="ＭＳ Ｐゴシック" charset="0"/>
              </a:defRPr>
            </a:lvl9pPr>
          </a:lstStyle>
          <a:p>
            <a:fld id="{11B12567-FA4F-0246-A0F4-543DAC9D6A5F}" type="slidenum">
              <a:rPr lang="en-US" sz="1000"/>
              <a:pPr/>
              <a:t>32</a:t>
            </a:fld>
            <a:endParaRPr lang="en-US" sz="1000"/>
          </a:p>
        </p:txBody>
      </p:sp>
      <p:sp>
        <p:nvSpPr>
          <p:cNvPr id="56322" name="Rectangle 2"/>
          <p:cNvSpPr>
            <a:spLocks noGrp="1" noChangeArrowheads="1"/>
          </p:cNvSpPr>
          <p:nvPr>
            <p:ph type="title"/>
          </p:nvPr>
        </p:nvSpPr>
        <p:spPr>
          <a:xfrm>
            <a:off x="457200" y="277813"/>
            <a:ext cx="8686800" cy="1139825"/>
          </a:xfrm>
        </p:spPr>
        <p:txBody>
          <a:bodyPr/>
          <a:lstStyle/>
          <a:p>
            <a:pPr eaLnBrk="1" hangingPunct="1"/>
            <a:r>
              <a:rPr lang="en-US">
                <a:latin typeface="Times New Roman" charset="0"/>
                <a:cs typeface="Times New Roman" charset="0"/>
              </a:rPr>
              <a:t>Các thành phần chính – bus hệ thống</a:t>
            </a:r>
          </a:p>
        </p:txBody>
      </p:sp>
      <p:sp>
        <p:nvSpPr>
          <p:cNvPr id="27654" name="Rectangle 3"/>
          <p:cNvSpPr>
            <a:spLocks noGrp="1" noChangeArrowheads="1"/>
          </p:cNvSpPr>
          <p:nvPr>
            <p:ph type="body" idx="1"/>
          </p:nvPr>
        </p:nvSpPr>
        <p:spPr>
          <a:xfrm>
            <a:off x="457200" y="1600200"/>
            <a:ext cx="8229600" cy="3916363"/>
          </a:xfrm>
        </p:spPr>
        <p:txBody>
          <a:bodyPr/>
          <a:lstStyle/>
          <a:p>
            <a:pPr lvl="1" eaLnBrk="1" hangingPunct="1"/>
            <a:endParaRPr lang="en-US">
              <a:latin typeface="Times New Roman" charset="0"/>
              <a:cs typeface="Times New Roman" charset="0"/>
            </a:endParaRPr>
          </a:p>
          <a:p>
            <a:pPr lvl="1" eaLnBrk="1" hangingPunct="1"/>
            <a:r>
              <a:rPr lang="en-US" sz="2800">
                <a:latin typeface="Times New Roman" charset="0"/>
                <a:cs typeface="Times New Roman" charset="0"/>
              </a:rPr>
              <a:t>Tập các đường dây kết nối CPU với các thành phần khác của máy tính</a:t>
            </a:r>
          </a:p>
          <a:p>
            <a:pPr lvl="1" eaLnBrk="1" hangingPunct="1"/>
            <a:r>
              <a:rPr lang="en-US" sz="2800">
                <a:latin typeface="Times New Roman" charset="0"/>
                <a:cs typeface="Times New Roman" charset="0"/>
              </a:rPr>
              <a:t>Bao gồm 3 loại: </a:t>
            </a:r>
          </a:p>
          <a:p>
            <a:pPr lvl="2" eaLnBrk="1" hangingPunct="1"/>
            <a:r>
              <a:rPr lang="en-US" sz="2400">
                <a:latin typeface="Times New Roman" charset="0"/>
                <a:cs typeface="Times New Roman" charset="0"/>
              </a:rPr>
              <a:t>Bus địa chỉ (gọi là bus A)</a:t>
            </a:r>
          </a:p>
          <a:p>
            <a:pPr lvl="2" eaLnBrk="1" hangingPunct="1"/>
            <a:r>
              <a:rPr lang="en-US" sz="2400">
                <a:latin typeface="Times New Roman" charset="0"/>
                <a:cs typeface="Times New Roman" charset="0"/>
              </a:rPr>
              <a:t>Bus dữ liệu (gọi là bus D)</a:t>
            </a:r>
          </a:p>
          <a:p>
            <a:pPr lvl="2" eaLnBrk="1" hangingPunct="1"/>
            <a:r>
              <a:rPr lang="en-US" sz="2400">
                <a:latin typeface="Times New Roman" charset="0"/>
                <a:cs typeface="Times New Roman" charset="0"/>
              </a:rPr>
              <a:t>Bus điều khiển (bus C)</a:t>
            </a:r>
            <a:endParaRPr lang="en-US">
              <a:latin typeface="Times New Roman" charset="0"/>
              <a:cs typeface="Times New Roman" charset="0"/>
            </a:endParaRPr>
          </a:p>
          <a:p>
            <a:pPr lvl="2" eaLnBrk="1" hangingPunct="1"/>
            <a:endParaRPr lang="en-US">
              <a:latin typeface="Times New Roman" charset="0"/>
              <a:cs typeface="Times New Roman" charset="0"/>
            </a:endParaRPr>
          </a:p>
        </p:txBody>
      </p:sp>
    </p:spTree>
  </p:cSld>
  <p:clrMapOvr>
    <a:masterClrMapping/>
  </p:clrMapOvr>
  <p:transition>
    <p:fade thruBlk="1"/>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27654">
                                            <p:txEl>
                                              <p:pRg st="1" end="1"/>
                                            </p:txEl>
                                          </p:spTgt>
                                        </p:tgtEl>
                                        <p:attrNameLst>
                                          <p:attrName>style.visibility</p:attrName>
                                        </p:attrNameLst>
                                      </p:cBhvr>
                                      <p:to>
                                        <p:strVal val="visible"/>
                                      </p:to>
                                    </p:set>
                                    <p:animEffect transition="in" filter="checkerboard(across)">
                                      <p:cBhvr>
                                        <p:cTn id="7" dur="500"/>
                                        <p:tgtEl>
                                          <p:spTgt spid="27654">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10" fill="hold" nodeType="clickEffect">
                                  <p:stCondLst>
                                    <p:cond delay="0"/>
                                  </p:stCondLst>
                                  <p:childTnLst>
                                    <p:set>
                                      <p:cBhvr>
                                        <p:cTn id="11" dur="1" fill="hold">
                                          <p:stCondLst>
                                            <p:cond delay="0"/>
                                          </p:stCondLst>
                                        </p:cTn>
                                        <p:tgtEl>
                                          <p:spTgt spid="27654">
                                            <p:txEl>
                                              <p:pRg st="2" end="2"/>
                                            </p:txEl>
                                          </p:spTgt>
                                        </p:tgtEl>
                                        <p:attrNameLst>
                                          <p:attrName>style.visibility</p:attrName>
                                        </p:attrNameLst>
                                      </p:cBhvr>
                                      <p:to>
                                        <p:strVal val="visible"/>
                                      </p:to>
                                    </p:set>
                                    <p:animEffect transition="in" filter="checkerboard(across)">
                                      <p:cBhvr>
                                        <p:cTn id="12" dur="500"/>
                                        <p:tgtEl>
                                          <p:spTgt spid="27654">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5" presetClass="entr" presetSubtype="10" fill="hold" nodeType="clickEffect">
                                  <p:stCondLst>
                                    <p:cond delay="0"/>
                                  </p:stCondLst>
                                  <p:childTnLst>
                                    <p:set>
                                      <p:cBhvr>
                                        <p:cTn id="16" dur="1" fill="hold">
                                          <p:stCondLst>
                                            <p:cond delay="0"/>
                                          </p:stCondLst>
                                        </p:cTn>
                                        <p:tgtEl>
                                          <p:spTgt spid="27654">
                                            <p:txEl>
                                              <p:pRg st="3" end="3"/>
                                            </p:txEl>
                                          </p:spTgt>
                                        </p:tgtEl>
                                        <p:attrNameLst>
                                          <p:attrName>style.visibility</p:attrName>
                                        </p:attrNameLst>
                                      </p:cBhvr>
                                      <p:to>
                                        <p:strVal val="visible"/>
                                      </p:to>
                                    </p:set>
                                    <p:animEffect transition="in" filter="checkerboard(across)">
                                      <p:cBhvr>
                                        <p:cTn id="17" dur="500"/>
                                        <p:tgtEl>
                                          <p:spTgt spid="27654">
                                            <p:txEl>
                                              <p:pRg st="3" end="3"/>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5" presetClass="entr" presetSubtype="10" fill="hold" nodeType="clickEffect">
                                  <p:stCondLst>
                                    <p:cond delay="0"/>
                                  </p:stCondLst>
                                  <p:childTnLst>
                                    <p:set>
                                      <p:cBhvr>
                                        <p:cTn id="21" dur="1" fill="hold">
                                          <p:stCondLst>
                                            <p:cond delay="0"/>
                                          </p:stCondLst>
                                        </p:cTn>
                                        <p:tgtEl>
                                          <p:spTgt spid="27654">
                                            <p:txEl>
                                              <p:pRg st="4" end="4"/>
                                            </p:txEl>
                                          </p:spTgt>
                                        </p:tgtEl>
                                        <p:attrNameLst>
                                          <p:attrName>style.visibility</p:attrName>
                                        </p:attrNameLst>
                                      </p:cBhvr>
                                      <p:to>
                                        <p:strVal val="visible"/>
                                      </p:to>
                                    </p:set>
                                    <p:animEffect transition="in" filter="checkerboard(across)">
                                      <p:cBhvr>
                                        <p:cTn id="22" dur="500"/>
                                        <p:tgtEl>
                                          <p:spTgt spid="27654">
                                            <p:txEl>
                                              <p:pRg st="4" end="4"/>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5" presetClass="entr" presetSubtype="10" fill="hold" nodeType="clickEffect">
                                  <p:stCondLst>
                                    <p:cond delay="0"/>
                                  </p:stCondLst>
                                  <p:childTnLst>
                                    <p:set>
                                      <p:cBhvr>
                                        <p:cTn id="26" dur="1" fill="hold">
                                          <p:stCondLst>
                                            <p:cond delay="0"/>
                                          </p:stCondLst>
                                        </p:cTn>
                                        <p:tgtEl>
                                          <p:spTgt spid="27654">
                                            <p:txEl>
                                              <p:pRg st="5" end="5"/>
                                            </p:txEl>
                                          </p:spTgt>
                                        </p:tgtEl>
                                        <p:attrNameLst>
                                          <p:attrName>style.visibility</p:attrName>
                                        </p:attrNameLst>
                                      </p:cBhvr>
                                      <p:to>
                                        <p:strVal val="visible"/>
                                      </p:to>
                                    </p:set>
                                    <p:animEffect transition="in" filter="checkerboard(across)">
                                      <p:cBhvr>
                                        <p:cTn id="27" dur="500"/>
                                        <p:tgtEl>
                                          <p:spTgt spid="2765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1" name="Title 1"/>
          <p:cNvSpPr>
            <a:spLocks noGrp="1"/>
          </p:cNvSpPr>
          <p:nvPr>
            <p:ph type="title"/>
          </p:nvPr>
        </p:nvSpPr>
        <p:spPr/>
        <p:txBody>
          <a:bodyPr/>
          <a:lstStyle/>
          <a:p>
            <a:r>
              <a:rPr lang="en-US">
                <a:latin typeface="Times New Roman" charset="0"/>
                <a:cs typeface="Times New Roman" charset="0"/>
              </a:rPr>
              <a:t>Bus hệ thống</a:t>
            </a:r>
          </a:p>
        </p:txBody>
      </p:sp>
      <p:pic>
        <p:nvPicPr>
          <p:cNvPr id="138242"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rcRect t="4417" b="4417"/>
          <a:stretch>
            <a:fillRect/>
          </a:stretch>
        </p:blipFill>
        <p:spPr>
          <a:xfrm>
            <a:off x="827088" y="1844675"/>
            <a:ext cx="7507287" cy="5013325"/>
          </a:xfrm>
        </p:spPr>
      </p:pic>
      <p:sp>
        <p:nvSpPr>
          <p:cNvPr id="6" name="Slide Number Placeholder 5"/>
          <p:cNvSpPr>
            <a:spLocks noGrp="1"/>
          </p:cNvSpPr>
          <p:nvPr>
            <p:ph type="sldNum" sz="quarter" idx="12"/>
          </p:nvPr>
        </p:nvSpPr>
        <p:spPr/>
        <p:txBody>
          <a:bodyPr/>
          <a:lstStyle/>
          <a:p>
            <a:pPr>
              <a:defRPr/>
            </a:pPr>
            <a:fld id="{A53F22B1-564C-C747-A47D-172C26492DD9}" type="slidenum">
              <a:rPr lang="en-US" smtClean="0"/>
              <a:pPr>
                <a:defRPr/>
              </a:pPr>
              <a:t>33</a:t>
            </a:fld>
            <a:endParaRPr lang="en-US"/>
          </a:p>
        </p:txBody>
      </p:sp>
    </p:spTree>
  </p:cSld>
  <p:clrMapOvr>
    <a:masterClrMapping/>
  </p:clrMapOvr>
  <p:transition>
    <p:fade thruBlk="1"/>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Slide Number Placeholder 5"/>
          <p:cNvSpPr>
            <a:spLocks noGrp="1"/>
          </p:cNvSpPr>
          <p:nvPr>
            <p:ph type="sldNum" sz="quarter" idx="12"/>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Verdana" charset="0"/>
                <a:ea typeface="ＭＳ Ｐゴシック" charset="0"/>
                <a:cs typeface="ＭＳ Ｐゴシック" charset="0"/>
              </a:defRPr>
            </a:lvl1pPr>
            <a:lvl2pPr marL="742950" indent="-285750">
              <a:defRPr sz="2400">
                <a:solidFill>
                  <a:schemeClr val="tx1"/>
                </a:solidFill>
                <a:latin typeface="Verdana" charset="0"/>
                <a:ea typeface="ＭＳ Ｐゴシック" charset="0"/>
              </a:defRPr>
            </a:lvl2pPr>
            <a:lvl3pPr marL="1143000" indent="-228600">
              <a:defRPr sz="2400">
                <a:solidFill>
                  <a:schemeClr val="tx1"/>
                </a:solidFill>
                <a:latin typeface="Verdana" charset="0"/>
                <a:ea typeface="ＭＳ Ｐゴシック" charset="0"/>
              </a:defRPr>
            </a:lvl3pPr>
            <a:lvl4pPr marL="1600200" indent="-228600">
              <a:defRPr sz="2400">
                <a:solidFill>
                  <a:schemeClr val="tx1"/>
                </a:solidFill>
                <a:latin typeface="Verdana" charset="0"/>
                <a:ea typeface="ＭＳ Ｐゴシック" charset="0"/>
              </a:defRPr>
            </a:lvl4pPr>
            <a:lvl5pPr marL="2057400" indent="-228600">
              <a:defRPr sz="2400">
                <a:solidFill>
                  <a:schemeClr val="tx1"/>
                </a:solidFill>
                <a:latin typeface="Verdana" charset="0"/>
                <a:ea typeface="ＭＳ Ｐゴシック" charset="0"/>
              </a:defRPr>
            </a:lvl5pPr>
            <a:lvl6pPr marL="2514600" indent="-228600" eaLnBrk="0" fontAlgn="base" hangingPunct="0">
              <a:spcBef>
                <a:spcPct val="0"/>
              </a:spcBef>
              <a:spcAft>
                <a:spcPct val="0"/>
              </a:spcAft>
              <a:defRPr sz="2400">
                <a:solidFill>
                  <a:schemeClr val="tx1"/>
                </a:solidFill>
                <a:latin typeface="Verdana" charset="0"/>
                <a:ea typeface="ＭＳ Ｐゴシック" charset="0"/>
              </a:defRPr>
            </a:lvl6pPr>
            <a:lvl7pPr marL="2971800" indent="-228600" eaLnBrk="0" fontAlgn="base" hangingPunct="0">
              <a:spcBef>
                <a:spcPct val="0"/>
              </a:spcBef>
              <a:spcAft>
                <a:spcPct val="0"/>
              </a:spcAft>
              <a:defRPr sz="2400">
                <a:solidFill>
                  <a:schemeClr val="tx1"/>
                </a:solidFill>
                <a:latin typeface="Verdana" charset="0"/>
                <a:ea typeface="ＭＳ Ｐゴシック" charset="0"/>
              </a:defRPr>
            </a:lvl7pPr>
            <a:lvl8pPr marL="3429000" indent="-228600" eaLnBrk="0" fontAlgn="base" hangingPunct="0">
              <a:spcBef>
                <a:spcPct val="0"/>
              </a:spcBef>
              <a:spcAft>
                <a:spcPct val="0"/>
              </a:spcAft>
              <a:defRPr sz="2400">
                <a:solidFill>
                  <a:schemeClr val="tx1"/>
                </a:solidFill>
                <a:latin typeface="Verdana" charset="0"/>
                <a:ea typeface="ＭＳ Ｐゴシック" charset="0"/>
              </a:defRPr>
            </a:lvl8pPr>
            <a:lvl9pPr marL="3886200" indent="-228600" eaLnBrk="0" fontAlgn="base" hangingPunct="0">
              <a:spcBef>
                <a:spcPct val="0"/>
              </a:spcBef>
              <a:spcAft>
                <a:spcPct val="0"/>
              </a:spcAft>
              <a:defRPr sz="2400">
                <a:solidFill>
                  <a:schemeClr val="tx1"/>
                </a:solidFill>
                <a:latin typeface="Verdana" charset="0"/>
                <a:ea typeface="ＭＳ Ｐゴシック" charset="0"/>
              </a:defRPr>
            </a:lvl9pPr>
          </a:lstStyle>
          <a:p>
            <a:fld id="{C49C1090-556D-1C48-B552-B4957FCCCB84}" type="slidenum">
              <a:rPr lang="en-US" sz="1000"/>
              <a:pPr/>
              <a:t>34</a:t>
            </a:fld>
            <a:endParaRPr lang="en-US" sz="1000"/>
          </a:p>
        </p:txBody>
      </p:sp>
      <p:sp>
        <p:nvSpPr>
          <p:cNvPr id="58370" name="Rectangle 2"/>
          <p:cNvSpPr>
            <a:spLocks noGrp="1" noChangeArrowheads="1"/>
          </p:cNvSpPr>
          <p:nvPr>
            <p:ph type="title"/>
          </p:nvPr>
        </p:nvSpPr>
        <p:spPr/>
        <p:txBody>
          <a:bodyPr/>
          <a:lstStyle/>
          <a:p>
            <a:pPr eaLnBrk="1" hangingPunct="1"/>
            <a:r>
              <a:rPr lang="en-US">
                <a:latin typeface="Times New Roman" charset="0"/>
                <a:cs typeface="Times New Roman" charset="0"/>
              </a:rPr>
              <a:t>PCI bus</a:t>
            </a:r>
          </a:p>
        </p:txBody>
      </p:sp>
      <p:pic>
        <p:nvPicPr>
          <p:cNvPr id="58371"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39750" y="1628775"/>
            <a:ext cx="7848600" cy="4941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transition>
    <p:fade thruBlk="1"/>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Title 1"/>
          <p:cNvSpPr>
            <a:spLocks noGrp="1"/>
          </p:cNvSpPr>
          <p:nvPr>
            <p:ph type="title"/>
          </p:nvPr>
        </p:nvSpPr>
        <p:spPr/>
        <p:txBody>
          <a:bodyPr/>
          <a:lstStyle/>
          <a:p>
            <a:r>
              <a:rPr lang="en-US">
                <a:latin typeface="Times New Roman" charset="0"/>
                <a:cs typeface="Times New Roman" charset="0"/>
              </a:rPr>
              <a:t>5. Phân loại máy tính</a:t>
            </a:r>
          </a:p>
        </p:txBody>
      </p:sp>
      <p:sp>
        <p:nvSpPr>
          <p:cNvPr id="79874" name="Content Placeholder 2"/>
          <p:cNvSpPr>
            <a:spLocks noGrp="1"/>
          </p:cNvSpPr>
          <p:nvPr>
            <p:ph idx="1"/>
          </p:nvPr>
        </p:nvSpPr>
        <p:spPr/>
        <p:txBody>
          <a:bodyPr/>
          <a:lstStyle/>
          <a:p>
            <a:endParaRPr lang="en-US">
              <a:latin typeface="Times New Roman" charset="0"/>
              <a:cs typeface="Times New Roman" charset="0"/>
            </a:endParaRPr>
          </a:p>
        </p:txBody>
      </p:sp>
      <p:sp>
        <p:nvSpPr>
          <p:cNvPr id="6" name="Slide Number Placeholder 5"/>
          <p:cNvSpPr>
            <a:spLocks noGrp="1"/>
          </p:cNvSpPr>
          <p:nvPr>
            <p:ph type="sldNum" sz="quarter" idx="12"/>
          </p:nvPr>
        </p:nvSpPr>
        <p:spPr/>
        <p:txBody>
          <a:bodyPr/>
          <a:lstStyle/>
          <a:p>
            <a:pPr>
              <a:defRPr/>
            </a:pPr>
            <a:fld id="{8F2E3458-EE91-CA4F-92FC-41515A8D5923}" type="slidenum">
              <a:rPr lang="en-US" smtClean="0"/>
              <a:pPr>
                <a:defRPr/>
              </a:pPr>
              <a:t>35</a:t>
            </a:fld>
            <a:endParaRPr lang="en-US"/>
          </a:p>
        </p:txBody>
      </p:sp>
    </p:spTree>
  </p:cSld>
  <p:clrMapOvr>
    <a:masterClrMapping/>
  </p:clrMapOvr>
  <p:transition>
    <p:fade thruBlk="1"/>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Title 1"/>
          <p:cNvSpPr>
            <a:spLocks noGrp="1"/>
          </p:cNvSpPr>
          <p:nvPr>
            <p:ph type="title"/>
          </p:nvPr>
        </p:nvSpPr>
        <p:spPr/>
        <p:txBody>
          <a:bodyPr anchor="ctr"/>
          <a:lstStyle/>
          <a:p>
            <a:r>
              <a:rPr lang="en-US">
                <a:latin typeface="Times New Roman" charset="0"/>
                <a:cs typeface="Times New Roman" charset="0"/>
              </a:rPr>
              <a:t>Phân loại máy tính kỷ nguyên PC</a:t>
            </a:r>
          </a:p>
        </p:txBody>
      </p:sp>
      <p:sp>
        <p:nvSpPr>
          <p:cNvPr id="77826" name="Content Placeholder 2"/>
          <p:cNvSpPr>
            <a:spLocks noGrp="1"/>
          </p:cNvSpPr>
          <p:nvPr>
            <p:ph idx="1"/>
          </p:nvPr>
        </p:nvSpPr>
        <p:spPr/>
        <p:txBody>
          <a:bodyPr/>
          <a:lstStyle/>
          <a:p>
            <a:r>
              <a:rPr lang="pt-BR" sz="2400">
                <a:latin typeface="Times New Roman" charset="0"/>
                <a:cs typeface="Times New Roman" charset="0"/>
              </a:rPr>
              <a:t>Máy tính cá nhân (Personal Computers)</a:t>
            </a:r>
          </a:p>
          <a:p>
            <a:pPr lvl="1"/>
            <a:r>
              <a:rPr lang="en-US" sz="2000">
                <a:latin typeface="Times New Roman" charset="0"/>
                <a:cs typeface="Times New Roman" charset="0"/>
              </a:rPr>
              <a:t>Desktop computers, Laptop computers</a:t>
            </a:r>
          </a:p>
          <a:p>
            <a:pPr lvl="1"/>
            <a:r>
              <a:rPr lang="hr-HR" sz="2000">
                <a:latin typeface="Times New Roman" charset="0"/>
                <a:cs typeface="Times New Roman" charset="0"/>
              </a:rPr>
              <a:t>Máy tính đa dụng</a:t>
            </a:r>
          </a:p>
          <a:p>
            <a:r>
              <a:rPr lang="mr-IN" sz="2400">
                <a:latin typeface="Times New Roman" charset="0"/>
                <a:cs typeface="Times New Roman" charset="0"/>
              </a:rPr>
              <a:t>Máy chủ (Servers) – máy phục vụ</a:t>
            </a:r>
          </a:p>
          <a:p>
            <a:pPr lvl="1"/>
            <a:r>
              <a:rPr lang="it-IT" sz="2000">
                <a:latin typeface="Times New Roman" charset="0"/>
                <a:cs typeface="Times New Roman" charset="0"/>
              </a:rPr>
              <a:t>Dùng trong mạng để quản lý và cung cấp các dịch vụ</a:t>
            </a:r>
          </a:p>
          <a:p>
            <a:pPr lvl="1"/>
            <a:r>
              <a:rPr lang="ro-RO" sz="2000">
                <a:latin typeface="Times New Roman" charset="0"/>
                <a:cs typeface="Times New Roman" charset="0"/>
              </a:rPr>
              <a:t>Hiệu năng và độ tin cậy cao</a:t>
            </a:r>
          </a:p>
          <a:p>
            <a:pPr lvl="1"/>
            <a:r>
              <a:rPr lang="it-IT" sz="2000">
                <a:latin typeface="Times New Roman" charset="0"/>
                <a:cs typeface="Times New Roman" charset="0"/>
              </a:rPr>
              <a:t>Hàng nghìn đến hàng triệu USD</a:t>
            </a:r>
          </a:p>
          <a:p>
            <a:r>
              <a:rPr lang="pt-BR" sz="2400">
                <a:latin typeface="Times New Roman" charset="0"/>
                <a:cs typeface="Times New Roman" charset="0"/>
              </a:rPr>
              <a:t>Siêu máy tính (Supercomputers)</a:t>
            </a:r>
          </a:p>
          <a:p>
            <a:pPr lvl="1"/>
            <a:r>
              <a:rPr lang="pt-BR" sz="2000">
                <a:latin typeface="Times New Roman" charset="0"/>
                <a:cs typeface="Times New Roman" charset="0"/>
              </a:rPr>
              <a:t>Dùng cho tính toán cao cấp trong khoa học và kỹ thuật</a:t>
            </a:r>
          </a:p>
          <a:p>
            <a:pPr lvl="1"/>
            <a:r>
              <a:rPr lang="ro-RO" sz="2000">
                <a:latin typeface="Times New Roman" charset="0"/>
                <a:cs typeface="Times New Roman" charset="0"/>
              </a:rPr>
              <a:t>Hàng triệu đến hàng trăm triệu USD</a:t>
            </a:r>
          </a:p>
          <a:p>
            <a:r>
              <a:rPr lang="sk-SK" sz="2400">
                <a:latin typeface="Times New Roman" charset="0"/>
                <a:cs typeface="Times New Roman" charset="0"/>
              </a:rPr>
              <a:t>Máy tính nhúng (Embedded Computers)</a:t>
            </a:r>
          </a:p>
          <a:p>
            <a:pPr lvl="1"/>
            <a:r>
              <a:rPr lang="en-US" sz="2000">
                <a:latin typeface="Times New Roman" charset="0"/>
                <a:cs typeface="Times New Roman" charset="0"/>
              </a:rPr>
              <a:t>Đặt ẩn trong thiết bị khác</a:t>
            </a:r>
          </a:p>
          <a:p>
            <a:pPr lvl="1"/>
            <a:r>
              <a:rPr lang="en-US" sz="2000">
                <a:latin typeface="Times New Roman" charset="0"/>
                <a:cs typeface="Times New Roman" charset="0"/>
              </a:rPr>
              <a:t>Được thiết kế chuyên dụng</a:t>
            </a:r>
          </a:p>
        </p:txBody>
      </p:sp>
      <p:sp>
        <p:nvSpPr>
          <p:cNvPr id="80899" name="Slide Number Placeholder 5"/>
          <p:cNvSpPr>
            <a:spLocks noGrp="1"/>
          </p:cNvSpPr>
          <p:nvPr>
            <p:ph type="sldNum" sz="quarter" idx="12"/>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Verdana" charset="0"/>
                <a:ea typeface="ＭＳ Ｐゴシック" charset="0"/>
                <a:cs typeface="ＭＳ Ｐゴシック" charset="0"/>
              </a:defRPr>
            </a:lvl1pPr>
            <a:lvl2pPr marL="742950" indent="-285750">
              <a:defRPr sz="2400">
                <a:solidFill>
                  <a:schemeClr val="tx1"/>
                </a:solidFill>
                <a:latin typeface="Verdana" charset="0"/>
                <a:ea typeface="ＭＳ Ｐゴシック" charset="0"/>
              </a:defRPr>
            </a:lvl2pPr>
            <a:lvl3pPr marL="1143000" indent="-228600">
              <a:defRPr sz="2400">
                <a:solidFill>
                  <a:schemeClr val="tx1"/>
                </a:solidFill>
                <a:latin typeface="Verdana" charset="0"/>
                <a:ea typeface="ＭＳ Ｐゴシック" charset="0"/>
              </a:defRPr>
            </a:lvl3pPr>
            <a:lvl4pPr marL="1600200" indent="-228600">
              <a:defRPr sz="2400">
                <a:solidFill>
                  <a:schemeClr val="tx1"/>
                </a:solidFill>
                <a:latin typeface="Verdana" charset="0"/>
                <a:ea typeface="ＭＳ Ｐゴシック" charset="0"/>
              </a:defRPr>
            </a:lvl4pPr>
            <a:lvl5pPr marL="2057400" indent="-228600">
              <a:defRPr sz="2400">
                <a:solidFill>
                  <a:schemeClr val="tx1"/>
                </a:solidFill>
                <a:latin typeface="Verdana" charset="0"/>
                <a:ea typeface="ＭＳ Ｐゴシック" charset="0"/>
              </a:defRPr>
            </a:lvl5pPr>
            <a:lvl6pPr marL="2514600" indent="-228600" eaLnBrk="0" fontAlgn="base" hangingPunct="0">
              <a:spcBef>
                <a:spcPct val="0"/>
              </a:spcBef>
              <a:spcAft>
                <a:spcPct val="0"/>
              </a:spcAft>
              <a:defRPr sz="2400">
                <a:solidFill>
                  <a:schemeClr val="tx1"/>
                </a:solidFill>
                <a:latin typeface="Verdana" charset="0"/>
                <a:ea typeface="ＭＳ Ｐゴシック" charset="0"/>
              </a:defRPr>
            </a:lvl6pPr>
            <a:lvl7pPr marL="2971800" indent="-228600" eaLnBrk="0" fontAlgn="base" hangingPunct="0">
              <a:spcBef>
                <a:spcPct val="0"/>
              </a:spcBef>
              <a:spcAft>
                <a:spcPct val="0"/>
              </a:spcAft>
              <a:defRPr sz="2400">
                <a:solidFill>
                  <a:schemeClr val="tx1"/>
                </a:solidFill>
                <a:latin typeface="Verdana" charset="0"/>
                <a:ea typeface="ＭＳ Ｐゴシック" charset="0"/>
              </a:defRPr>
            </a:lvl7pPr>
            <a:lvl8pPr marL="3429000" indent="-228600" eaLnBrk="0" fontAlgn="base" hangingPunct="0">
              <a:spcBef>
                <a:spcPct val="0"/>
              </a:spcBef>
              <a:spcAft>
                <a:spcPct val="0"/>
              </a:spcAft>
              <a:defRPr sz="2400">
                <a:solidFill>
                  <a:schemeClr val="tx1"/>
                </a:solidFill>
                <a:latin typeface="Verdana" charset="0"/>
                <a:ea typeface="ＭＳ Ｐゴシック" charset="0"/>
              </a:defRPr>
            </a:lvl8pPr>
            <a:lvl9pPr marL="3886200" indent="-228600" eaLnBrk="0" fontAlgn="base" hangingPunct="0">
              <a:spcBef>
                <a:spcPct val="0"/>
              </a:spcBef>
              <a:spcAft>
                <a:spcPct val="0"/>
              </a:spcAft>
              <a:defRPr sz="2400">
                <a:solidFill>
                  <a:schemeClr val="tx1"/>
                </a:solidFill>
                <a:latin typeface="Verdana" charset="0"/>
                <a:ea typeface="ＭＳ Ｐゴシック" charset="0"/>
              </a:defRPr>
            </a:lvl9pPr>
          </a:lstStyle>
          <a:p>
            <a:fld id="{206C7038-616F-8748-BC7C-B21A1FA4707D}" type="slidenum">
              <a:rPr lang="en-US" sz="1000"/>
              <a:pPr/>
              <a:t>36</a:t>
            </a:fld>
            <a:endParaRPr lang="en-US" sz="1000"/>
          </a:p>
        </p:txBody>
      </p:sp>
    </p:spTree>
  </p:cSld>
  <p:clrMapOvr>
    <a:masterClrMapping/>
  </p:clrMapOvr>
  <p:transition>
    <p:fade thruBlk="1"/>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782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7826">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7826">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7826">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7826">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7826">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7826">
                                            <p:txEl>
                                              <p:pRg st="6" end="6"/>
                                            </p:txEl>
                                          </p:spTgt>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7826">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7826">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7826">
                                            <p:txEl>
                                              <p:pRg st="9" end="9"/>
                                            </p:txEl>
                                          </p:spTgt>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77826">
                                            <p:txEl>
                                              <p:pRg st="10" end="10"/>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77826">
                                            <p:txEl>
                                              <p:pRg st="11" end="11"/>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77826">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826"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Title 1"/>
          <p:cNvSpPr>
            <a:spLocks noGrp="1"/>
          </p:cNvSpPr>
          <p:nvPr>
            <p:ph type="title"/>
          </p:nvPr>
        </p:nvSpPr>
        <p:spPr/>
        <p:txBody>
          <a:bodyPr anchor="ctr"/>
          <a:lstStyle/>
          <a:p>
            <a:r>
              <a:rPr lang="en-US" sz="4000">
                <a:latin typeface="Times New Roman" charset="0"/>
                <a:cs typeface="Times New Roman" charset="0"/>
              </a:rPr>
              <a:t>Phân loại máy tính </a:t>
            </a:r>
            <a:r>
              <a:rPr lang="mr-IN" sz="4000">
                <a:latin typeface="Times New Roman" charset="0"/>
                <a:cs typeface="Times New Roman" charset="0"/>
              </a:rPr>
              <a:t>–</a:t>
            </a:r>
            <a:r>
              <a:rPr lang="en-US" sz="4000">
                <a:latin typeface="Times New Roman" charset="0"/>
                <a:cs typeface="Times New Roman" charset="0"/>
              </a:rPr>
              <a:t> kỷ nguyên sau PC</a:t>
            </a:r>
          </a:p>
        </p:txBody>
      </p:sp>
      <p:sp>
        <p:nvSpPr>
          <p:cNvPr id="3" name="Content Placeholder 2"/>
          <p:cNvSpPr>
            <a:spLocks noGrp="1"/>
          </p:cNvSpPr>
          <p:nvPr>
            <p:ph idx="1"/>
          </p:nvPr>
        </p:nvSpPr>
        <p:spPr/>
        <p:txBody>
          <a:bodyPr/>
          <a:lstStyle/>
          <a:p>
            <a:pPr>
              <a:defRPr/>
            </a:pPr>
            <a:r>
              <a:rPr lang="pt-BR" dirty="0" err="1"/>
              <a:t>Thiết</a:t>
            </a:r>
            <a:r>
              <a:rPr lang="pt-BR" dirty="0"/>
              <a:t> </a:t>
            </a:r>
            <a:r>
              <a:rPr lang="pt-BR" dirty="0" err="1"/>
              <a:t>bị</a:t>
            </a:r>
            <a:r>
              <a:rPr lang="pt-BR" dirty="0"/>
              <a:t> </a:t>
            </a:r>
            <a:r>
              <a:rPr lang="pt-BR" dirty="0" err="1"/>
              <a:t>di</a:t>
            </a:r>
            <a:r>
              <a:rPr lang="pt-BR" dirty="0"/>
              <a:t> </a:t>
            </a:r>
            <a:r>
              <a:rPr lang="pt-BR" dirty="0" err="1"/>
              <a:t>động</a:t>
            </a:r>
            <a:r>
              <a:rPr lang="pt-BR" dirty="0"/>
              <a:t> cá </a:t>
            </a:r>
            <a:r>
              <a:rPr lang="pt-BR" dirty="0" err="1"/>
              <a:t>nhân</a:t>
            </a:r>
            <a:r>
              <a:rPr lang="pt-BR" dirty="0"/>
              <a:t> (PMD - </a:t>
            </a:r>
            <a:r>
              <a:rPr lang="pt-BR" dirty="0" err="1"/>
              <a:t>Personal</a:t>
            </a:r>
            <a:r>
              <a:rPr lang="pt-BR" dirty="0"/>
              <a:t> Mobile</a:t>
            </a:r>
          </a:p>
          <a:p>
            <a:pPr marL="0" indent="0">
              <a:buFont typeface="Wingdings" charset="0"/>
              <a:buNone/>
              <a:defRPr/>
            </a:pPr>
            <a:r>
              <a:rPr lang="en-US" dirty="0"/>
              <a:t>Devices)</a:t>
            </a:r>
          </a:p>
          <a:p>
            <a:pPr lvl="1">
              <a:defRPr/>
            </a:pPr>
            <a:r>
              <a:rPr lang="en-US" dirty="0"/>
              <a:t>Smartphones, Tablet</a:t>
            </a:r>
          </a:p>
          <a:p>
            <a:pPr lvl="1">
              <a:defRPr/>
            </a:pPr>
            <a:r>
              <a:rPr lang="sk-SK" dirty="0"/>
              <a:t>Kết nối Internet</a:t>
            </a:r>
          </a:p>
          <a:p>
            <a:pPr>
              <a:defRPr/>
            </a:pPr>
            <a:r>
              <a:rPr lang="hr-HR" dirty="0"/>
              <a:t>Điện toán đám mây (Cloud Computing)</a:t>
            </a:r>
          </a:p>
          <a:p>
            <a:pPr lvl="1">
              <a:defRPr/>
            </a:pPr>
            <a:r>
              <a:rPr lang="sk-SK" dirty="0"/>
              <a:t>Sử dụng máy tính qui mô lớn (Warehouse Scale </a:t>
            </a:r>
            <a:r>
              <a:rPr lang="de-DE" dirty="0"/>
              <a:t>Computers), </a:t>
            </a:r>
            <a:r>
              <a:rPr lang="de-DE" dirty="0" err="1"/>
              <a:t>gồm</a:t>
            </a:r>
            <a:r>
              <a:rPr lang="de-DE" dirty="0"/>
              <a:t> </a:t>
            </a:r>
            <a:r>
              <a:rPr lang="de-DE" dirty="0" err="1"/>
              <a:t>rất</a:t>
            </a:r>
            <a:r>
              <a:rPr lang="de-DE" dirty="0"/>
              <a:t> </a:t>
            </a:r>
            <a:r>
              <a:rPr lang="de-DE" dirty="0" err="1"/>
              <a:t>nhiều</a:t>
            </a:r>
            <a:r>
              <a:rPr lang="de-DE" dirty="0"/>
              <a:t> </a:t>
            </a:r>
            <a:r>
              <a:rPr lang="de-DE" dirty="0" err="1"/>
              <a:t>servers</a:t>
            </a:r>
            <a:r>
              <a:rPr lang="de-DE" dirty="0"/>
              <a:t> </a:t>
            </a:r>
            <a:r>
              <a:rPr lang="de-DE" dirty="0" err="1"/>
              <a:t>kết</a:t>
            </a:r>
            <a:r>
              <a:rPr lang="de-DE" dirty="0"/>
              <a:t> </a:t>
            </a:r>
            <a:r>
              <a:rPr lang="de-DE" dirty="0" err="1"/>
              <a:t>nối</a:t>
            </a:r>
            <a:r>
              <a:rPr lang="de-DE" dirty="0"/>
              <a:t> </a:t>
            </a:r>
            <a:r>
              <a:rPr lang="de-DE" dirty="0" err="1"/>
              <a:t>với</a:t>
            </a:r>
            <a:r>
              <a:rPr lang="de-DE" dirty="0"/>
              <a:t> </a:t>
            </a:r>
            <a:r>
              <a:rPr lang="de-DE" dirty="0" err="1"/>
              <a:t>nhau</a:t>
            </a:r>
            <a:endParaRPr lang="de-DE" dirty="0"/>
          </a:p>
          <a:p>
            <a:pPr lvl="1">
              <a:defRPr/>
            </a:pPr>
            <a:r>
              <a:rPr lang="pt-BR" dirty="0"/>
              <a:t>Cho </a:t>
            </a:r>
            <a:r>
              <a:rPr lang="pt-BR" dirty="0" err="1"/>
              <a:t>các</a:t>
            </a:r>
            <a:r>
              <a:rPr lang="pt-BR" dirty="0"/>
              <a:t> </a:t>
            </a:r>
            <a:r>
              <a:rPr lang="pt-BR" dirty="0" err="1"/>
              <a:t>công</a:t>
            </a:r>
            <a:r>
              <a:rPr lang="pt-BR" dirty="0"/>
              <a:t> </a:t>
            </a:r>
            <a:r>
              <a:rPr lang="pt-BR" dirty="0" err="1"/>
              <a:t>ty</a:t>
            </a:r>
            <a:r>
              <a:rPr lang="pt-BR" dirty="0"/>
              <a:t> </a:t>
            </a:r>
            <a:r>
              <a:rPr lang="pt-BR" dirty="0" err="1"/>
              <a:t>thuê</a:t>
            </a:r>
            <a:r>
              <a:rPr lang="pt-BR" dirty="0"/>
              <a:t> </a:t>
            </a:r>
            <a:r>
              <a:rPr lang="pt-BR" dirty="0" err="1"/>
              <a:t>một</a:t>
            </a:r>
            <a:r>
              <a:rPr lang="pt-BR" dirty="0"/>
              <a:t> </a:t>
            </a:r>
            <a:r>
              <a:rPr lang="pt-BR" dirty="0" err="1"/>
              <a:t>phần</a:t>
            </a:r>
            <a:r>
              <a:rPr lang="pt-BR" dirty="0"/>
              <a:t> </a:t>
            </a:r>
            <a:r>
              <a:rPr lang="pt-BR" dirty="0" err="1"/>
              <a:t>để</a:t>
            </a:r>
            <a:r>
              <a:rPr lang="pt-BR" dirty="0"/>
              <a:t> </a:t>
            </a:r>
            <a:r>
              <a:rPr lang="pt-BR" dirty="0" err="1"/>
              <a:t>cung</a:t>
            </a:r>
            <a:r>
              <a:rPr lang="pt-BR" dirty="0"/>
              <a:t> </a:t>
            </a:r>
            <a:r>
              <a:rPr lang="pt-BR" dirty="0" err="1"/>
              <a:t>cấp</a:t>
            </a:r>
            <a:r>
              <a:rPr lang="pt-BR" dirty="0"/>
              <a:t> </a:t>
            </a:r>
            <a:r>
              <a:rPr lang="pt-BR" dirty="0" err="1"/>
              <a:t>dịch</a:t>
            </a:r>
            <a:r>
              <a:rPr lang="pt-BR" dirty="0"/>
              <a:t> </a:t>
            </a:r>
            <a:r>
              <a:rPr lang="pt-BR" dirty="0" err="1"/>
              <a:t>vụ</a:t>
            </a:r>
            <a:r>
              <a:rPr lang="pt-BR" dirty="0"/>
              <a:t> </a:t>
            </a:r>
            <a:r>
              <a:rPr lang="en-US" dirty="0" err="1"/>
              <a:t>phần</a:t>
            </a:r>
            <a:r>
              <a:rPr lang="en-US" dirty="0"/>
              <a:t> </a:t>
            </a:r>
            <a:r>
              <a:rPr lang="en-US" dirty="0" err="1"/>
              <a:t>mềm</a:t>
            </a:r>
            <a:endParaRPr lang="en-US" dirty="0"/>
          </a:p>
          <a:p>
            <a:pPr lvl="1">
              <a:defRPr/>
            </a:pPr>
            <a:r>
              <a:rPr lang="en-US" dirty="0"/>
              <a:t>Software as a Service (</a:t>
            </a:r>
            <a:r>
              <a:rPr lang="en-US" dirty="0" err="1"/>
              <a:t>SaaS</a:t>
            </a:r>
            <a:r>
              <a:rPr lang="en-US" dirty="0"/>
              <a:t>): </a:t>
            </a:r>
            <a:r>
              <a:rPr lang="en-US" dirty="0" err="1"/>
              <a:t>một</a:t>
            </a:r>
            <a:r>
              <a:rPr lang="en-US" dirty="0"/>
              <a:t> </a:t>
            </a:r>
            <a:r>
              <a:rPr lang="en-US" dirty="0" err="1"/>
              <a:t>phần</a:t>
            </a:r>
            <a:r>
              <a:rPr lang="en-US" dirty="0"/>
              <a:t> </a:t>
            </a:r>
            <a:r>
              <a:rPr lang="en-US" dirty="0" err="1"/>
              <a:t>của</a:t>
            </a:r>
            <a:r>
              <a:rPr lang="en-US" dirty="0"/>
              <a:t> </a:t>
            </a:r>
            <a:r>
              <a:rPr lang="en-US" dirty="0" err="1"/>
              <a:t>phần</a:t>
            </a:r>
            <a:r>
              <a:rPr lang="en-US" dirty="0"/>
              <a:t> </a:t>
            </a:r>
            <a:r>
              <a:rPr lang="pt-BR" dirty="0" err="1"/>
              <a:t>mềm</a:t>
            </a:r>
            <a:r>
              <a:rPr lang="pt-BR" dirty="0"/>
              <a:t> </a:t>
            </a:r>
            <a:r>
              <a:rPr lang="pt-BR" dirty="0" err="1"/>
              <a:t>chạy</a:t>
            </a:r>
            <a:r>
              <a:rPr lang="pt-BR" dirty="0"/>
              <a:t> </a:t>
            </a:r>
            <a:r>
              <a:rPr lang="pt-BR" dirty="0" err="1"/>
              <a:t>trên</a:t>
            </a:r>
            <a:r>
              <a:rPr lang="pt-BR" dirty="0"/>
              <a:t> PMD, </a:t>
            </a:r>
            <a:r>
              <a:rPr lang="pt-BR" dirty="0" err="1"/>
              <a:t>một</a:t>
            </a:r>
            <a:r>
              <a:rPr lang="pt-BR" dirty="0"/>
              <a:t> </a:t>
            </a:r>
            <a:r>
              <a:rPr lang="pt-BR" dirty="0" err="1"/>
              <a:t>phần</a:t>
            </a:r>
            <a:r>
              <a:rPr lang="pt-BR" dirty="0"/>
              <a:t> </a:t>
            </a:r>
            <a:r>
              <a:rPr lang="pt-BR" dirty="0" err="1"/>
              <a:t>chạy</a:t>
            </a:r>
            <a:r>
              <a:rPr lang="pt-BR" dirty="0"/>
              <a:t> </a:t>
            </a:r>
            <a:r>
              <a:rPr lang="pt-BR" dirty="0" err="1"/>
              <a:t>trên</a:t>
            </a:r>
            <a:r>
              <a:rPr lang="pt-BR" dirty="0"/>
              <a:t> </a:t>
            </a:r>
            <a:r>
              <a:rPr lang="pt-BR" dirty="0" err="1"/>
              <a:t>Cloud</a:t>
            </a:r>
            <a:r>
              <a:rPr lang="es-ES_tradnl" dirty="0"/>
              <a:t> </a:t>
            </a:r>
            <a:r>
              <a:rPr lang="es-ES_tradnl" dirty="0" err="1"/>
              <a:t>Ví</a:t>
            </a:r>
            <a:r>
              <a:rPr lang="es-ES_tradnl" dirty="0"/>
              <a:t> </a:t>
            </a:r>
            <a:r>
              <a:rPr lang="es-ES_tradnl" dirty="0" err="1"/>
              <a:t>dụ</a:t>
            </a:r>
            <a:r>
              <a:rPr lang="es-ES_tradnl" dirty="0"/>
              <a:t>: Amazon, Google</a:t>
            </a:r>
            <a:endParaRPr lang="en-US" dirty="0"/>
          </a:p>
        </p:txBody>
      </p:sp>
      <p:sp>
        <p:nvSpPr>
          <p:cNvPr id="81923" name="Slide Number Placeholder 5"/>
          <p:cNvSpPr>
            <a:spLocks noGrp="1"/>
          </p:cNvSpPr>
          <p:nvPr>
            <p:ph type="sldNum" sz="quarter" idx="12"/>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Verdana" charset="0"/>
                <a:ea typeface="ＭＳ Ｐゴシック" charset="0"/>
                <a:cs typeface="ＭＳ Ｐゴシック" charset="0"/>
              </a:defRPr>
            </a:lvl1pPr>
            <a:lvl2pPr marL="742950" indent="-285750">
              <a:defRPr sz="2400">
                <a:solidFill>
                  <a:schemeClr val="tx1"/>
                </a:solidFill>
                <a:latin typeface="Verdana" charset="0"/>
                <a:ea typeface="ＭＳ Ｐゴシック" charset="0"/>
              </a:defRPr>
            </a:lvl2pPr>
            <a:lvl3pPr marL="1143000" indent="-228600">
              <a:defRPr sz="2400">
                <a:solidFill>
                  <a:schemeClr val="tx1"/>
                </a:solidFill>
                <a:latin typeface="Verdana" charset="0"/>
                <a:ea typeface="ＭＳ Ｐゴシック" charset="0"/>
              </a:defRPr>
            </a:lvl3pPr>
            <a:lvl4pPr marL="1600200" indent="-228600">
              <a:defRPr sz="2400">
                <a:solidFill>
                  <a:schemeClr val="tx1"/>
                </a:solidFill>
                <a:latin typeface="Verdana" charset="0"/>
                <a:ea typeface="ＭＳ Ｐゴシック" charset="0"/>
              </a:defRPr>
            </a:lvl4pPr>
            <a:lvl5pPr marL="2057400" indent="-228600">
              <a:defRPr sz="2400">
                <a:solidFill>
                  <a:schemeClr val="tx1"/>
                </a:solidFill>
                <a:latin typeface="Verdana" charset="0"/>
                <a:ea typeface="ＭＳ Ｐゴシック" charset="0"/>
              </a:defRPr>
            </a:lvl5pPr>
            <a:lvl6pPr marL="2514600" indent="-228600" eaLnBrk="0" fontAlgn="base" hangingPunct="0">
              <a:spcBef>
                <a:spcPct val="0"/>
              </a:spcBef>
              <a:spcAft>
                <a:spcPct val="0"/>
              </a:spcAft>
              <a:defRPr sz="2400">
                <a:solidFill>
                  <a:schemeClr val="tx1"/>
                </a:solidFill>
                <a:latin typeface="Verdana" charset="0"/>
                <a:ea typeface="ＭＳ Ｐゴシック" charset="0"/>
              </a:defRPr>
            </a:lvl6pPr>
            <a:lvl7pPr marL="2971800" indent="-228600" eaLnBrk="0" fontAlgn="base" hangingPunct="0">
              <a:spcBef>
                <a:spcPct val="0"/>
              </a:spcBef>
              <a:spcAft>
                <a:spcPct val="0"/>
              </a:spcAft>
              <a:defRPr sz="2400">
                <a:solidFill>
                  <a:schemeClr val="tx1"/>
                </a:solidFill>
                <a:latin typeface="Verdana" charset="0"/>
                <a:ea typeface="ＭＳ Ｐゴシック" charset="0"/>
              </a:defRPr>
            </a:lvl7pPr>
            <a:lvl8pPr marL="3429000" indent="-228600" eaLnBrk="0" fontAlgn="base" hangingPunct="0">
              <a:spcBef>
                <a:spcPct val="0"/>
              </a:spcBef>
              <a:spcAft>
                <a:spcPct val="0"/>
              </a:spcAft>
              <a:defRPr sz="2400">
                <a:solidFill>
                  <a:schemeClr val="tx1"/>
                </a:solidFill>
                <a:latin typeface="Verdana" charset="0"/>
                <a:ea typeface="ＭＳ Ｐゴシック" charset="0"/>
              </a:defRPr>
            </a:lvl8pPr>
            <a:lvl9pPr marL="3886200" indent="-228600" eaLnBrk="0" fontAlgn="base" hangingPunct="0">
              <a:spcBef>
                <a:spcPct val="0"/>
              </a:spcBef>
              <a:spcAft>
                <a:spcPct val="0"/>
              </a:spcAft>
              <a:defRPr sz="2400">
                <a:solidFill>
                  <a:schemeClr val="tx1"/>
                </a:solidFill>
                <a:latin typeface="Verdana" charset="0"/>
                <a:ea typeface="ＭＳ Ｐゴシック" charset="0"/>
              </a:defRPr>
            </a:lvl9pPr>
          </a:lstStyle>
          <a:p>
            <a:fld id="{61E4190D-76FD-BF42-BA22-0610076FE7D7}" type="slidenum">
              <a:rPr lang="en-US" sz="1000"/>
              <a:pPr/>
              <a:t>37</a:t>
            </a:fld>
            <a:endParaRPr lang="en-US" sz="1000"/>
          </a:p>
        </p:txBody>
      </p:sp>
    </p:spTree>
  </p:cSld>
  <p:clrMapOvr>
    <a:masterClrMapping/>
  </p:clrMapOvr>
  <p:transition>
    <p:fade thruBlk="1"/>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5" name="Title 1"/>
          <p:cNvSpPr>
            <a:spLocks noGrp="1"/>
          </p:cNvSpPr>
          <p:nvPr>
            <p:ph type="title"/>
          </p:nvPr>
        </p:nvSpPr>
        <p:spPr>
          <a:xfrm>
            <a:off x="457200" y="277813"/>
            <a:ext cx="8229600" cy="703262"/>
          </a:xfrm>
        </p:spPr>
        <p:txBody>
          <a:bodyPr/>
          <a:lstStyle/>
          <a:p>
            <a:r>
              <a:rPr lang="en-US" sz="3600">
                <a:latin typeface="Times New Roman" charset="0"/>
                <a:cs typeface="Times New Roman" charset="0"/>
              </a:rPr>
              <a:t>Tám ý tưởng lớn (Computer Architecture</a:t>
            </a:r>
          </a:p>
        </p:txBody>
      </p:sp>
      <p:sp>
        <p:nvSpPr>
          <p:cNvPr id="3" name="Content Placeholder 2"/>
          <p:cNvSpPr>
            <a:spLocks noGrp="1"/>
          </p:cNvSpPr>
          <p:nvPr>
            <p:ph idx="1"/>
          </p:nvPr>
        </p:nvSpPr>
        <p:spPr>
          <a:xfrm>
            <a:off x="457200" y="1600200"/>
            <a:ext cx="8229600" cy="4924425"/>
          </a:xfrm>
        </p:spPr>
        <p:txBody>
          <a:bodyPr/>
          <a:lstStyle/>
          <a:p>
            <a:r>
              <a:rPr lang="en-US">
                <a:latin typeface="Times New Roman" charset="0"/>
                <a:cs typeface="Times New Roman" charset="0"/>
              </a:rPr>
              <a:t>Tìm ra luật Moore</a:t>
            </a:r>
          </a:p>
          <a:p>
            <a:r>
              <a:rPr lang="en-US">
                <a:latin typeface="Times New Roman" charset="0"/>
                <a:cs typeface="Times New Roman" charset="0"/>
              </a:rPr>
              <a:t>Trừu tượng hoá (abstraction layers) đơn giản thiết kế</a:t>
            </a:r>
          </a:p>
          <a:p>
            <a:r>
              <a:rPr lang="en-US">
                <a:latin typeface="Times New Roman" charset="0"/>
                <a:cs typeface="Times New Roman" charset="0"/>
              </a:rPr>
              <a:t>Tập trung tối ưu hệ thống chung (common case)</a:t>
            </a:r>
          </a:p>
          <a:p>
            <a:r>
              <a:rPr lang="en-US">
                <a:latin typeface="Times New Roman" charset="0"/>
                <a:cs typeface="Times New Roman" charset="0"/>
              </a:rPr>
              <a:t>Tăng hiệu năng qua</a:t>
            </a:r>
          </a:p>
          <a:p>
            <a:pPr lvl="1"/>
            <a:r>
              <a:rPr lang="en-US">
                <a:latin typeface="Times New Roman" charset="0"/>
                <a:cs typeface="Times New Roman" charset="0"/>
              </a:rPr>
              <a:t>Thiết kế song song</a:t>
            </a:r>
          </a:p>
          <a:p>
            <a:pPr lvl="1"/>
            <a:r>
              <a:rPr lang="en-US">
                <a:latin typeface="Times New Roman" charset="0"/>
                <a:cs typeface="Times New Roman" charset="0"/>
              </a:rPr>
              <a:t>Thiết kế pipeline</a:t>
            </a:r>
          </a:p>
          <a:p>
            <a:pPr lvl="1"/>
            <a:r>
              <a:rPr lang="en-US">
                <a:latin typeface="Times New Roman" charset="0"/>
                <a:cs typeface="Times New Roman" charset="0"/>
              </a:rPr>
              <a:t>Thiết kế dự đoán (prediction)</a:t>
            </a:r>
          </a:p>
          <a:p>
            <a:pPr lvl="1"/>
            <a:r>
              <a:rPr lang="en-US">
                <a:latin typeface="Times New Roman" charset="0"/>
                <a:cs typeface="Times New Roman" charset="0"/>
              </a:rPr>
              <a:t>Thiết kế bộ nhớ có cấu trúc</a:t>
            </a:r>
          </a:p>
          <a:p>
            <a:pPr lvl="1"/>
            <a:r>
              <a:rPr lang="en-US">
                <a:latin typeface="Times New Roman" charset="0"/>
                <a:cs typeface="Times New Roman" charset="0"/>
              </a:rPr>
              <a:t>Thiết kế dự phòng (dependability via redundancy)</a:t>
            </a:r>
          </a:p>
        </p:txBody>
      </p:sp>
      <p:sp>
        <p:nvSpPr>
          <p:cNvPr id="6" name="Slide Number Placeholder 5"/>
          <p:cNvSpPr>
            <a:spLocks noGrp="1"/>
          </p:cNvSpPr>
          <p:nvPr>
            <p:ph type="sldNum" sz="quarter" idx="12"/>
          </p:nvPr>
        </p:nvSpPr>
        <p:spPr/>
        <p:txBody>
          <a:bodyPr/>
          <a:lstStyle/>
          <a:p>
            <a:pPr>
              <a:defRPr/>
            </a:pPr>
            <a:fld id="{62FFEB90-EF60-4B4A-AEFE-DD930FC5F154}" type="slidenum">
              <a:rPr lang="en-US" smtClean="0"/>
              <a:pPr>
                <a:defRPr/>
              </a:pPr>
              <a:t>38</a:t>
            </a:fld>
            <a:endParaRPr lang="en-US"/>
          </a:p>
        </p:txBody>
      </p:sp>
    </p:spTree>
  </p:cSld>
  <p:clrMapOvr>
    <a:masterClrMapping/>
  </p:clrMapOvr>
  <p:transition>
    <p:fade thruBlk="1"/>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Title 1"/>
          <p:cNvSpPr>
            <a:spLocks noGrp="1"/>
          </p:cNvSpPr>
          <p:nvPr>
            <p:ph type="title"/>
          </p:nvPr>
        </p:nvSpPr>
        <p:spPr/>
        <p:txBody>
          <a:bodyPr/>
          <a:lstStyle/>
          <a:p>
            <a:r>
              <a:rPr lang="en-US">
                <a:latin typeface="Times New Roman" charset="0"/>
                <a:cs typeface="Times New Roman" charset="0"/>
              </a:rPr>
              <a:t>Luật Moore</a:t>
            </a:r>
          </a:p>
        </p:txBody>
      </p:sp>
      <p:sp>
        <p:nvSpPr>
          <p:cNvPr id="79874" name="Content Placeholder 2"/>
          <p:cNvSpPr>
            <a:spLocks noGrp="1"/>
          </p:cNvSpPr>
          <p:nvPr>
            <p:ph idx="1"/>
          </p:nvPr>
        </p:nvSpPr>
        <p:spPr/>
        <p:txBody>
          <a:bodyPr/>
          <a:lstStyle/>
          <a:p>
            <a:r>
              <a:rPr lang="en-US">
                <a:latin typeface="Times New Roman" charset="0"/>
                <a:cs typeface="Times New Roman" charset="0"/>
              </a:rPr>
              <a:t>Quan sát bởi Gordon Moore, CEO của Intel, 1965</a:t>
            </a:r>
          </a:p>
          <a:p>
            <a:r>
              <a:rPr lang="en-US">
                <a:latin typeface="Times New Roman" charset="0"/>
                <a:cs typeface="Times New Roman" charset="0"/>
              </a:rPr>
              <a:t>Số transistors trên chip sẽ tăng gấp đôi trong ~18m</a:t>
            </a:r>
          </a:p>
          <a:p>
            <a:r>
              <a:rPr lang="en-US">
                <a:latin typeface="Times New Roman" charset="0"/>
                <a:cs typeface="Times New Roman" charset="0"/>
              </a:rPr>
              <a:t>Giá thành của chip hầu như không thay đổi</a:t>
            </a:r>
          </a:p>
          <a:p>
            <a:r>
              <a:rPr lang="hr-HR">
                <a:latin typeface="Times New Roman" charset="0"/>
                <a:cs typeface="Times New Roman" charset="0"/>
              </a:rPr>
              <a:t>Mật độ cao hơn, do vậy đường dẫn ngắn hơn</a:t>
            </a:r>
          </a:p>
          <a:p>
            <a:r>
              <a:rPr lang="pt-BR">
                <a:latin typeface="Times New Roman" charset="0"/>
                <a:cs typeface="Times New Roman" charset="0"/>
              </a:rPr>
              <a:t>Kích thước IC nhỏ hơn dẫn tới độ phức tạp tăng lên</a:t>
            </a:r>
          </a:p>
          <a:p>
            <a:r>
              <a:rPr lang="ro-RO">
                <a:latin typeface="Times New Roman" charset="0"/>
                <a:cs typeface="Times New Roman" charset="0"/>
              </a:rPr>
              <a:t>Điện năng tiêu thụ ít hơn</a:t>
            </a:r>
          </a:p>
          <a:p>
            <a:r>
              <a:rPr lang="ro-RO">
                <a:latin typeface="Times New Roman" charset="0"/>
                <a:cs typeface="Times New Roman" charset="0"/>
              </a:rPr>
              <a:t>Thiết kế tối ưu hơn</a:t>
            </a:r>
          </a:p>
          <a:p>
            <a:endParaRPr lang="en-US">
              <a:latin typeface="Times New Roman" charset="0"/>
              <a:cs typeface="Times New Roman" charset="0"/>
            </a:endParaRPr>
          </a:p>
        </p:txBody>
      </p:sp>
      <p:sp>
        <p:nvSpPr>
          <p:cNvPr id="6" name="Slide Number Placeholder 5"/>
          <p:cNvSpPr>
            <a:spLocks noGrp="1"/>
          </p:cNvSpPr>
          <p:nvPr>
            <p:ph type="sldNum" sz="quarter" idx="12"/>
          </p:nvPr>
        </p:nvSpPr>
        <p:spPr/>
        <p:txBody>
          <a:bodyPr/>
          <a:lstStyle/>
          <a:p>
            <a:pPr>
              <a:defRPr/>
            </a:pPr>
            <a:fld id="{7964A0C4-96EA-E540-802F-207DC0418F1B}" type="slidenum">
              <a:rPr lang="en-US" smtClean="0"/>
              <a:pPr>
                <a:defRPr/>
              </a:pPr>
              <a:t>39</a:t>
            </a:fld>
            <a:endParaRPr lang="en-US"/>
          </a:p>
        </p:txBody>
      </p:sp>
    </p:spTree>
  </p:cSld>
  <p:clrMapOvr>
    <a:masterClrMapping/>
  </p:clrMapOvr>
  <p:transition>
    <p:fade thruBlk="1"/>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9874">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9874">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9874">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9874">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9874">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9874">
                                            <p:txEl>
                                              <p:pRg st="5" end="5"/>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987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874"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Title 1"/>
          <p:cNvSpPr>
            <a:spLocks noGrp="1"/>
          </p:cNvSpPr>
          <p:nvPr>
            <p:ph type="title"/>
          </p:nvPr>
        </p:nvSpPr>
        <p:spPr/>
        <p:txBody>
          <a:bodyPr/>
          <a:lstStyle/>
          <a:p>
            <a:r>
              <a:rPr lang="en-US" dirty="0" err="1">
                <a:latin typeface="Times New Roman" charset="0"/>
                <a:cs typeface="Times New Roman" charset="0"/>
              </a:rPr>
              <a:t>Bài</a:t>
            </a:r>
            <a:r>
              <a:rPr lang="en-US" dirty="0">
                <a:latin typeface="Times New Roman" charset="0"/>
                <a:cs typeface="Times New Roman" charset="0"/>
              </a:rPr>
              <a:t> </a:t>
            </a:r>
            <a:r>
              <a:rPr lang="en-US" dirty="0" err="1">
                <a:latin typeface="Times New Roman" charset="0"/>
                <a:cs typeface="Times New Roman" charset="0"/>
              </a:rPr>
              <a:t>học</a:t>
            </a:r>
            <a:endParaRPr lang="en-US" dirty="0">
              <a:latin typeface="Times New Roman" charset="0"/>
              <a:cs typeface="Times New Roman" charset="0"/>
            </a:endParaRPr>
          </a:p>
        </p:txBody>
      </p:sp>
      <p:sp>
        <p:nvSpPr>
          <p:cNvPr id="19458" name="Slide Number Placeholder 5"/>
          <p:cNvSpPr>
            <a:spLocks noGrp="1"/>
          </p:cNvSpPr>
          <p:nvPr>
            <p:ph type="sldNum" sz="quarter" idx="12"/>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Verdana" charset="0"/>
                <a:ea typeface="ＭＳ Ｐゴシック" charset="0"/>
                <a:cs typeface="ＭＳ Ｐゴシック" charset="0"/>
              </a:defRPr>
            </a:lvl1pPr>
            <a:lvl2pPr marL="742950" indent="-285750">
              <a:defRPr sz="2400">
                <a:solidFill>
                  <a:schemeClr val="tx1"/>
                </a:solidFill>
                <a:latin typeface="Verdana" charset="0"/>
                <a:ea typeface="ＭＳ Ｐゴシック" charset="0"/>
              </a:defRPr>
            </a:lvl2pPr>
            <a:lvl3pPr marL="1143000" indent="-228600">
              <a:defRPr sz="2400">
                <a:solidFill>
                  <a:schemeClr val="tx1"/>
                </a:solidFill>
                <a:latin typeface="Verdana" charset="0"/>
                <a:ea typeface="ＭＳ Ｐゴシック" charset="0"/>
              </a:defRPr>
            </a:lvl3pPr>
            <a:lvl4pPr marL="1600200" indent="-228600">
              <a:defRPr sz="2400">
                <a:solidFill>
                  <a:schemeClr val="tx1"/>
                </a:solidFill>
                <a:latin typeface="Verdana" charset="0"/>
                <a:ea typeface="ＭＳ Ｐゴシック" charset="0"/>
              </a:defRPr>
            </a:lvl4pPr>
            <a:lvl5pPr marL="2057400" indent="-228600">
              <a:defRPr sz="2400">
                <a:solidFill>
                  <a:schemeClr val="tx1"/>
                </a:solidFill>
                <a:latin typeface="Verdana" charset="0"/>
                <a:ea typeface="ＭＳ Ｐゴシック" charset="0"/>
              </a:defRPr>
            </a:lvl5pPr>
            <a:lvl6pPr marL="2514600" indent="-228600" eaLnBrk="0" fontAlgn="base" hangingPunct="0">
              <a:spcBef>
                <a:spcPct val="0"/>
              </a:spcBef>
              <a:spcAft>
                <a:spcPct val="0"/>
              </a:spcAft>
              <a:defRPr sz="2400">
                <a:solidFill>
                  <a:schemeClr val="tx1"/>
                </a:solidFill>
                <a:latin typeface="Verdana" charset="0"/>
                <a:ea typeface="ＭＳ Ｐゴシック" charset="0"/>
              </a:defRPr>
            </a:lvl6pPr>
            <a:lvl7pPr marL="2971800" indent="-228600" eaLnBrk="0" fontAlgn="base" hangingPunct="0">
              <a:spcBef>
                <a:spcPct val="0"/>
              </a:spcBef>
              <a:spcAft>
                <a:spcPct val="0"/>
              </a:spcAft>
              <a:defRPr sz="2400">
                <a:solidFill>
                  <a:schemeClr val="tx1"/>
                </a:solidFill>
                <a:latin typeface="Verdana" charset="0"/>
                <a:ea typeface="ＭＳ Ｐゴシック" charset="0"/>
              </a:defRPr>
            </a:lvl7pPr>
            <a:lvl8pPr marL="3429000" indent="-228600" eaLnBrk="0" fontAlgn="base" hangingPunct="0">
              <a:spcBef>
                <a:spcPct val="0"/>
              </a:spcBef>
              <a:spcAft>
                <a:spcPct val="0"/>
              </a:spcAft>
              <a:defRPr sz="2400">
                <a:solidFill>
                  <a:schemeClr val="tx1"/>
                </a:solidFill>
                <a:latin typeface="Verdana" charset="0"/>
                <a:ea typeface="ＭＳ Ｐゴシック" charset="0"/>
              </a:defRPr>
            </a:lvl8pPr>
            <a:lvl9pPr marL="3886200" indent="-228600" eaLnBrk="0" fontAlgn="base" hangingPunct="0">
              <a:spcBef>
                <a:spcPct val="0"/>
              </a:spcBef>
              <a:spcAft>
                <a:spcPct val="0"/>
              </a:spcAft>
              <a:defRPr sz="2400">
                <a:solidFill>
                  <a:schemeClr val="tx1"/>
                </a:solidFill>
                <a:latin typeface="Verdana" charset="0"/>
                <a:ea typeface="ＭＳ Ｐゴシック" charset="0"/>
              </a:defRPr>
            </a:lvl9pPr>
          </a:lstStyle>
          <a:p>
            <a:fld id="{0143C5D5-E176-C442-B210-F640B364D34D}" type="slidenum">
              <a:rPr lang="en-US" sz="1000"/>
              <a:pPr/>
              <a:t>4</a:t>
            </a:fld>
            <a:endParaRPr lang="en-US" sz="1000"/>
          </a:p>
        </p:txBody>
      </p:sp>
      <p:sp>
        <p:nvSpPr>
          <p:cNvPr id="5" name="Content Placeholder 4"/>
          <p:cNvSpPr>
            <a:spLocks noGrp="1"/>
          </p:cNvSpPr>
          <p:nvPr>
            <p:ph idx="1"/>
          </p:nvPr>
        </p:nvSpPr>
        <p:spPr/>
        <p:txBody>
          <a:bodyPr/>
          <a:lstStyle/>
          <a:p>
            <a:r>
              <a:rPr lang="en-US" dirty="0">
                <a:latin typeface="Times New Roman" charset="0"/>
                <a:cs typeface="Times New Roman" charset="0"/>
              </a:rPr>
              <a:t>So </a:t>
            </a:r>
            <a:r>
              <a:rPr lang="en-US" dirty="0" err="1">
                <a:latin typeface="Times New Roman" charset="0"/>
                <a:cs typeface="Times New Roman" charset="0"/>
              </a:rPr>
              <a:t>sánh</a:t>
            </a:r>
            <a:r>
              <a:rPr lang="en-US" dirty="0">
                <a:latin typeface="Times New Roman" charset="0"/>
                <a:cs typeface="Times New Roman" charset="0"/>
              </a:rPr>
              <a:t> 2 </a:t>
            </a:r>
            <a:r>
              <a:rPr lang="en-US" dirty="0" err="1">
                <a:latin typeface="Times New Roman" charset="0"/>
                <a:cs typeface="Times New Roman" charset="0"/>
              </a:rPr>
              <a:t>kiến</a:t>
            </a:r>
            <a:r>
              <a:rPr lang="en-US" dirty="0">
                <a:latin typeface="Times New Roman" charset="0"/>
                <a:cs typeface="Times New Roman" charset="0"/>
              </a:rPr>
              <a:t> </a:t>
            </a:r>
            <a:r>
              <a:rPr lang="en-US" dirty="0" err="1">
                <a:latin typeface="Times New Roman" charset="0"/>
                <a:cs typeface="Times New Roman" charset="0"/>
              </a:rPr>
              <a:t>trúc</a:t>
            </a:r>
            <a:r>
              <a:rPr lang="en-US" dirty="0">
                <a:latin typeface="Times New Roman" charset="0"/>
                <a:cs typeface="Times New Roman" charset="0"/>
              </a:rPr>
              <a:t> </a:t>
            </a:r>
            <a:r>
              <a:rPr lang="en-US" dirty="0" err="1">
                <a:latin typeface="Times New Roman" charset="0"/>
                <a:cs typeface="Times New Roman" charset="0"/>
              </a:rPr>
              <a:t>trên</a:t>
            </a:r>
            <a:endParaRPr lang="en-US" dirty="0">
              <a:latin typeface="Times New Roman" charset="0"/>
              <a:cs typeface="Times New Roman" charset="0"/>
            </a:endParaRPr>
          </a:p>
          <a:p>
            <a:r>
              <a:rPr lang="en-US" dirty="0" err="1">
                <a:latin typeface="Times New Roman" charset="0"/>
                <a:cs typeface="Times New Roman" charset="0"/>
              </a:rPr>
              <a:t>Giống</a:t>
            </a:r>
            <a:r>
              <a:rPr lang="en-US" dirty="0">
                <a:latin typeface="Times New Roman" charset="0"/>
                <a:cs typeface="Times New Roman" charset="0"/>
              </a:rPr>
              <a:t> </a:t>
            </a:r>
            <a:r>
              <a:rPr lang="en-US" dirty="0" err="1">
                <a:latin typeface="Times New Roman" charset="0"/>
                <a:cs typeface="Times New Roman" charset="0"/>
              </a:rPr>
              <a:t>nhau</a:t>
            </a:r>
            <a:endParaRPr lang="en-US" dirty="0">
              <a:latin typeface="Times New Roman" charset="0"/>
              <a:cs typeface="Times New Roman" charset="0"/>
            </a:endParaRPr>
          </a:p>
          <a:p>
            <a:pPr lvl="1"/>
            <a:r>
              <a:rPr lang="en-US" dirty="0" err="1">
                <a:latin typeface="Times New Roman" charset="0"/>
                <a:cs typeface="Times New Roman" charset="0"/>
              </a:rPr>
              <a:t>Cùng</a:t>
            </a:r>
            <a:r>
              <a:rPr lang="en-US" dirty="0">
                <a:latin typeface="Times New Roman" charset="0"/>
                <a:cs typeface="Times New Roman" charset="0"/>
              </a:rPr>
              <a:t> </a:t>
            </a:r>
            <a:r>
              <a:rPr lang="en-US" dirty="0" err="1">
                <a:latin typeface="Times New Roman" charset="0"/>
                <a:cs typeface="Times New Roman" charset="0"/>
              </a:rPr>
              <a:t>chức</a:t>
            </a:r>
            <a:r>
              <a:rPr lang="en-US" dirty="0">
                <a:latin typeface="Times New Roman" charset="0"/>
                <a:cs typeface="Times New Roman" charset="0"/>
              </a:rPr>
              <a:t> </a:t>
            </a:r>
            <a:r>
              <a:rPr lang="en-US" dirty="0" err="1">
                <a:latin typeface="Times New Roman" charset="0"/>
                <a:cs typeface="Times New Roman" charset="0"/>
              </a:rPr>
              <a:t>năng</a:t>
            </a:r>
            <a:r>
              <a:rPr lang="en-US" dirty="0">
                <a:latin typeface="Times New Roman" charset="0"/>
                <a:cs typeface="Times New Roman" charset="0"/>
              </a:rPr>
              <a:t> </a:t>
            </a:r>
            <a:r>
              <a:rPr lang="en-US" dirty="0" err="1">
                <a:latin typeface="Times New Roman" charset="0"/>
                <a:cs typeface="Times New Roman" charset="0"/>
              </a:rPr>
              <a:t>một</a:t>
            </a:r>
            <a:r>
              <a:rPr lang="en-US" dirty="0">
                <a:latin typeface="Times New Roman" charset="0"/>
                <a:cs typeface="Times New Roman" charset="0"/>
              </a:rPr>
              <a:t> </a:t>
            </a:r>
            <a:r>
              <a:rPr lang="en-US" dirty="0" err="1">
                <a:latin typeface="Times New Roman" charset="0"/>
                <a:cs typeface="Times New Roman" charset="0"/>
              </a:rPr>
              <a:t>ngôi</a:t>
            </a:r>
            <a:r>
              <a:rPr lang="en-US" dirty="0">
                <a:latin typeface="Times New Roman" charset="0"/>
                <a:cs typeface="Times New Roman" charset="0"/>
              </a:rPr>
              <a:t> </a:t>
            </a:r>
            <a:r>
              <a:rPr lang="en-US" dirty="0" err="1">
                <a:latin typeface="Times New Roman" charset="0"/>
                <a:cs typeface="Times New Roman" charset="0"/>
              </a:rPr>
              <a:t>nhà</a:t>
            </a:r>
            <a:r>
              <a:rPr lang="en-US" dirty="0">
                <a:latin typeface="Times New Roman" charset="0"/>
                <a:cs typeface="Times New Roman" charset="0"/>
              </a:rPr>
              <a:t> (</a:t>
            </a:r>
            <a:r>
              <a:rPr lang="en-US" dirty="0" err="1">
                <a:latin typeface="Times New Roman" charset="0"/>
                <a:cs typeface="Times New Roman" charset="0"/>
              </a:rPr>
              <a:t>Ăn</a:t>
            </a:r>
            <a:r>
              <a:rPr lang="en-US" dirty="0">
                <a:latin typeface="Times New Roman" charset="0"/>
                <a:cs typeface="Times New Roman" charset="0"/>
              </a:rPr>
              <a:t>, </a:t>
            </a:r>
            <a:r>
              <a:rPr lang="en-US" dirty="0" err="1">
                <a:latin typeface="Times New Roman" charset="0"/>
                <a:cs typeface="Times New Roman" charset="0"/>
              </a:rPr>
              <a:t>ngủ</a:t>
            </a:r>
            <a:r>
              <a:rPr lang="en-US" dirty="0">
                <a:latin typeface="Times New Roman" charset="0"/>
                <a:cs typeface="Times New Roman" charset="0"/>
              </a:rPr>
              <a:t>, </a:t>
            </a:r>
            <a:r>
              <a:rPr lang="en-US" dirty="0" err="1">
                <a:latin typeface="Times New Roman" charset="0"/>
                <a:cs typeface="Times New Roman" charset="0"/>
              </a:rPr>
              <a:t>sinh</a:t>
            </a:r>
            <a:r>
              <a:rPr lang="en-US" dirty="0">
                <a:latin typeface="Times New Roman" charset="0"/>
                <a:cs typeface="Times New Roman" charset="0"/>
              </a:rPr>
              <a:t> </a:t>
            </a:r>
            <a:r>
              <a:rPr lang="en-US" dirty="0" err="1">
                <a:latin typeface="Times New Roman" charset="0"/>
                <a:cs typeface="Times New Roman" charset="0"/>
              </a:rPr>
              <a:t>hoạt</a:t>
            </a:r>
            <a:r>
              <a:rPr lang="en-US" dirty="0">
                <a:latin typeface="Times New Roman" charset="0"/>
                <a:cs typeface="Times New Roman" charset="0"/>
              </a:rPr>
              <a:t>)</a:t>
            </a:r>
          </a:p>
          <a:p>
            <a:r>
              <a:rPr lang="en-US" dirty="0" err="1">
                <a:latin typeface="Times New Roman" charset="0"/>
                <a:cs typeface="Times New Roman" charset="0"/>
              </a:rPr>
              <a:t>Khác</a:t>
            </a:r>
            <a:r>
              <a:rPr lang="en-US" dirty="0">
                <a:latin typeface="Times New Roman" charset="0"/>
                <a:cs typeface="Times New Roman" charset="0"/>
              </a:rPr>
              <a:t> </a:t>
            </a:r>
            <a:r>
              <a:rPr lang="en-US" dirty="0" err="1">
                <a:latin typeface="Times New Roman" charset="0"/>
                <a:cs typeface="Times New Roman" charset="0"/>
              </a:rPr>
              <a:t>nhau</a:t>
            </a:r>
            <a:endParaRPr lang="en-US" dirty="0">
              <a:latin typeface="Times New Roman" charset="0"/>
              <a:cs typeface="Times New Roman" charset="0"/>
            </a:endParaRPr>
          </a:p>
          <a:p>
            <a:pPr lvl="1"/>
            <a:r>
              <a:rPr lang="en-US" dirty="0" err="1">
                <a:latin typeface="Times New Roman" charset="0"/>
                <a:cs typeface="Times New Roman" charset="0"/>
              </a:rPr>
              <a:t>Vật</a:t>
            </a:r>
            <a:r>
              <a:rPr lang="en-US" dirty="0">
                <a:latin typeface="Times New Roman" charset="0"/>
                <a:cs typeface="Times New Roman" charset="0"/>
              </a:rPr>
              <a:t> </a:t>
            </a:r>
            <a:r>
              <a:rPr lang="en-US" dirty="0" err="1">
                <a:latin typeface="Times New Roman" charset="0"/>
                <a:cs typeface="Times New Roman" charset="0"/>
              </a:rPr>
              <a:t>liệu</a:t>
            </a:r>
            <a:r>
              <a:rPr lang="en-US" dirty="0">
                <a:latin typeface="Times New Roman" charset="0"/>
                <a:cs typeface="Times New Roman" charset="0"/>
              </a:rPr>
              <a:t> </a:t>
            </a:r>
            <a:r>
              <a:rPr lang="en-US" dirty="0" err="1">
                <a:latin typeface="Times New Roman" charset="0"/>
                <a:cs typeface="Times New Roman" charset="0"/>
              </a:rPr>
              <a:t>khác</a:t>
            </a:r>
            <a:r>
              <a:rPr lang="en-US" dirty="0">
                <a:latin typeface="Times New Roman" charset="0"/>
                <a:cs typeface="Times New Roman" charset="0"/>
              </a:rPr>
              <a:t> </a:t>
            </a:r>
            <a:r>
              <a:rPr lang="en-US" dirty="0" err="1">
                <a:latin typeface="Times New Roman" charset="0"/>
                <a:cs typeface="Times New Roman" charset="0"/>
              </a:rPr>
              <a:t>nhau</a:t>
            </a:r>
            <a:endParaRPr lang="en-US" dirty="0">
              <a:latin typeface="Times New Roman" charset="0"/>
              <a:cs typeface="Times New Roman" charset="0"/>
            </a:endParaRPr>
          </a:p>
          <a:p>
            <a:pPr lvl="1"/>
            <a:r>
              <a:rPr lang="en-US" dirty="0" err="1">
                <a:latin typeface="Times New Roman" charset="0"/>
                <a:cs typeface="Times New Roman" charset="0"/>
              </a:rPr>
              <a:t>Cách</a:t>
            </a:r>
            <a:r>
              <a:rPr lang="en-US" dirty="0">
                <a:latin typeface="Times New Roman" charset="0"/>
                <a:cs typeface="Times New Roman" charset="0"/>
              </a:rPr>
              <a:t> </a:t>
            </a:r>
            <a:r>
              <a:rPr lang="en-US" dirty="0" err="1">
                <a:latin typeface="Times New Roman" charset="0"/>
                <a:cs typeface="Times New Roman" charset="0"/>
              </a:rPr>
              <a:t>bố</a:t>
            </a:r>
            <a:r>
              <a:rPr lang="en-US" dirty="0">
                <a:latin typeface="Times New Roman" charset="0"/>
                <a:cs typeface="Times New Roman" charset="0"/>
              </a:rPr>
              <a:t> </a:t>
            </a:r>
            <a:r>
              <a:rPr lang="en-US" dirty="0" err="1">
                <a:latin typeface="Times New Roman" charset="0"/>
                <a:cs typeface="Times New Roman" charset="0"/>
              </a:rPr>
              <a:t>trí</a:t>
            </a:r>
            <a:endParaRPr lang="en-US" dirty="0">
              <a:latin typeface="Times New Roman" charset="0"/>
              <a:cs typeface="Times New Roman" charset="0"/>
            </a:endParaRPr>
          </a:p>
          <a:p>
            <a:pPr lvl="1"/>
            <a:r>
              <a:rPr lang="en-US" dirty="0" err="1">
                <a:latin typeface="Times New Roman" charset="0"/>
                <a:cs typeface="Times New Roman" charset="0"/>
              </a:rPr>
              <a:t>Giá</a:t>
            </a:r>
            <a:r>
              <a:rPr lang="en-US" dirty="0">
                <a:latin typeface="Times New Roman" charset="0"/>
                <a:cs typeface="Times New Roman" charset="0"/>
              </a:rPr>
              <a:t> </a:t>
            </a:r>
            <a:r>
              <a:rPr lang="en-US" dirty="0" err="1">
                <a:latin typeface="Times New Roman" charset="0"/>
                <a:cs typeface="Times New Roman" charset="0"/>
              </a:rPr>
              <a:t>thành</a:t>
            </a:r>
            <a:endParaRPr lang="en-US" dirty="0">
              <a:latin typeface="Times New Roman" charset="0"/>
              <a:cs typeface="Times New Roman" charset="0"/>
            </a:endParaRPr>
          </a:p>
          <a:p>
            <a:r>
              <a:rPr lang="en-US" dirty="0" err="1">
                <a:latin typeface="Times New Roman" charset="0"/>
                <a:cs typeface="Times New Roman" charset="0"/>
              </a:rPr>
              <a:t>Bài</a:t>
            </a:r>
            <a:r>
              <a:rPr lang="en-US" dirty="0">
                <a:latin typeface="Times New Roman" charset="0"/>
                <a:cs typeface="Times New Roman" charset="0"/>
              </a:rPr>
              <a:t> </a:t>
            </a:r>
            <a:r>
              <a:rPr lang="en-US" dirty="0" err="1">
                <a:latin typeface="Times New Roman" charset="0"/>
                <a:cs typeface="Times New Roman" charset="0"/>
              </a:rPr>
              <a:t>học</a:t>
            </a:r>
            <a:endParaRPr lang="en-US" dirty="0">
              <a:latin typeface="Times New Roman" charset="0"/>
              <a:cs typeface="Times New Roman" charset="0"/>
            </a:endParaRPr>
          </a:p>
          <a:p>
            <a:pPr lvl="1"/>
            <a:r>
              <a:rPr lang="en-US" dirty="0" err="1">
                <a:latin typeface="Times New Roman" charset="0"/>
                <a:cs typeface="Times New Roman" charset="0"/>
              </a:rPr>
              <a:t>Sức</a:t>
            </a:r>
            <a:r>
              <a:rPr lang="en-US" dirty="0">
                <a:latin typeface="Times New Roman" charset="0"/>
                <a:cs typeface="Times New Roman" charset="0"/>
              </a:rPr>
              <a:t> </a:t>
            </a:r>
            <a:r>
              <a:rPr lang="en-US" dirty="0" err="1">
                <a:latin typeface="Times New Roman" charset="0"/>
                <a:cs typeface="Times New Roman" charset="0"/>
              </a:rPr>
              <a:t>sáng</a:t>
            </a:r>
            <a:r>
              <a:rPr lang="en-US" dirty="0">
                <a:latin typeface="Times New Roman" charset="0"/>
                <a:cs typeface="Times New Roman" charset="0"/>
              </a:rPr>
              <a:t> </a:t>
            </a:r>
            <a:r>
              <a:rPr lang="en-US" dirty="0" err="1">
                <a:latin typeface="Times New Roman" charset="0"/>
                <a:cs typeface="Times New Roman" charset="0"/>
              </a:rPr>
              <a:t>tạo</a:t>
            </a:r>
            <a:endParaRPr lang="en-US" dirty="0">
              <a:latin typeface="Times New Roman" charset="0"/>
              <a:cs typeface="Times New Roman" charset="0"/>
            </a:endParaRPr>
          </a:p>
          <a:p>
            <a:pPr lvl="1"/>
            <a:r>
              <a:rPr lang="en-US" dirty="0" err="1">
                <a:latin typeface="Times New Roman" charset="0"/>
                <a:cs typeface="Times New Roman" charset="0"/>
              </a:rPr>
              <a:t>Bắt</a:t>
            </a:r>
            <a:r>
              <a:rPr lang="en-US" dirty="0">
                <a:latin typeface="Times New Roman" charset="0"/>
                <a:cs typeface="Times New Roman" charset="0"/>
              </a:rPr>
              <a:t> </a:t>
            </a:r>
            <a:r>
              <a:rPr lang="en-US" dirty="0" err="1">
                <a:latin typeface="Times New Roman" charset="0"/>
                <a:cs typeface="Times New Roman" charset="0"/>
              </a:rPr>
              <a:t>đầu</a:t>
            </a:r>
            <a:r>
              <a:rPr lang="en-US" dirty="0">
                <a:latin typeface="Times New Roman" charset="0"/>
                <a:cs typeface="Times New Roman" charset="0"/>
              </a:rPr>
              <a:t> </a:t>
            </a:r>
            <a:r>
              <a:rPr lang="en-US" dirty="0" err="1">
                <a:latin typeface="Times New Roman" charset="0"/>
                <a:cs typeface="Times New Roman" charset="0"/>
              </a:rPr>
              <a:t>từ</a:t>
            </a:r>
            <a:r>
              <a:rPr lang="en-US" dirty="0">
                <a:latin typeface="Times New Roman" charset="0"/>
                <a:cs typeface="Times New Roman" charset="0"/>
              </a:rPr>
              <a:t> </a:t>
            </a:r>
            <a:r>
              <a:rPr lang="en-US" dirty="0" err="1">
                <a:latin typeface="Times New Roman" charset="0"/>
                <a:cs typeface="Times New Roman" charset="0"/>
              </a:rPr>
              <a:t>một</a:t>
            </a:r>
            <a:r>
              <a:rPr lang="en-US" dirty="0">
                <a:latin typeface="Times New Roman" charset="0"/>
                <a:cs typeface="Times New Roman" charset="0"/>
              </a:rPr>
              <a:t> </a:t>
            </a:r>
            <a:r>
              <a:rPr lang="en-US" dirty="0" err="1">
                <a:latin typeface="Times New Roman" charset="0"/>
                <a:cs typeface="Times New Roman" charset="0"/>
              </a:rPr>
              <a:t>nhu</a:t>
            </a:r>
            <a:r>
              <a:rPr lang="en-US" dirty="0">
                <a:latin typeface="Times New Roman" charset="0"/>
                <a:cs typeface="Times New Roman" charset="0"/>
              </a:rPr>
              <a:t> </a:t>
            </a:r>
            <a:r>
              <a:rPr lang="en-US" dirty="0" err="1">
                <a:latin typeface="Times New Roman" charset="0"/>
                <a:cs typeface="Times New Roman" charset="0"/>
              </a:rPr>
              <a:t>cầu</a:t>
            </a:r>
            <a:r>
              <a:rPr lang="en-US" dirty="0">
                <a:latin typeface="Times New Roman" charset="0"/>
                <a:cs typeface="Times New Roman" charset="0"/>
              </a:rPr>
              <a:t> </a:t>
            </a:r>
            <a:r>
              <a:rPr lang="en-US" dirty="0" err="1">
                <a:latin typeface="Times New Roman" charset="0"/>
                <a:cs typeface="Times New Roman" charset="0"/>
              </a:rPr>
              <a:t>đơn</a:t>
            </a:r>
            <a:r>
              <a:rPr lang="en-US" dirty="0">
                <a:latin typeface="Times New Roman" charset="0"/>
                <a:cs typeface="Times New Roman" charset="0"/>
              </a:rPr>
              <a:t> </a:t>
            </a:r>
            <a:r>
              <a:rPr lang="en-US" dirty="0" err="1">
                <a:latin typeface="Times New Roman" charset="0"/>
                <a:cs typeface="Times New Roman" charset="0"/>
              </a:rPr>
              <a:t>giản</a:t>
            </a:r>
            <a:r>
              <a:rPr lang="en-US" dirty="0">
                <a:latin typeface="Times New Roman" charset="0"/>
                <a:cs typeface="Times New Roman" charset="0"/>
              </a:rPr>
              <a:t> -&gt; </a:t>
            </a:r>
            <a:r>
              <a:rPr lang="en-US" dirty="0" err="1">
                <a:latin typeface="Times New Roman" charset="0"/>
                <a:cs typeface="Times New Roman" charset="0"/>
              </a:rPr>
              <a:t>cải</a:t>
            </a:r>
            <a:r>
              <a:rPr lang="en-US" dirty="0">
                <a:latin typeface="Times New Roman" charset="0"/>
                <a:cs typeface="Times New Roman" charset="0"/>
              </a:rPr>
              <a:t> </a:t>
            </a:r>
            <a:r>
              <a:rPr lang="en-US" dirty="0" err="1">
                <a:latin typeface="Times New Roman" charset="0"/>
                <a:cs typeface="Times New Roman" charset="0"/>
              </a:rPr>
              <a:t>tiến</a:t>
            </a:r>
            <a:r>
              <a:rPr lang="en-US" dirty="0">
                <a:latin typeface="Times New Roman" charset="0"/>
                <a:cs typeface="Times New Roman" charset="0"/>
              </a:rPr>
              <a:t> </a:t>
            </a:r>
            <a:r>
              <a:rPr lang="en-US" dirty="0" err="1">
                <a:latin typeface="Times New Roman" charset="0"/>
                <a:cs typeface="Times New Roman" charset="0"/>
              </a:rPr>
              <a:t>và</a:t>
            </a:r>
            <a:r>
              <a:rPr lang="en-US" dirty="0">
                <a:latin typeface="Times New Roman" charset="0"/>
                <a:cs typeface="Times New Roman" charset="0"/>
              </a:rPr>
              <a:t> </a:t>
            </a:r>
            <a:r>
              <a:rPr lang="en-US" dirty="0" err="1">
                <a:latin typeface="Times New Roman" charset="0"/>
                <a:cs typeface="Times New Roman" charset="0"/>
              </a:rPr>
              <a:t>hoàn</a:t>
            </a:r>
            <a:r>
              <a:rPr lang="en-US" dirty="0">
                <a:latin typeface="Times New Roman" charset="0"/>
                <a:cs typeface="Times New Roman" charset="0"/>
              </a:rPr>
              <a:t> </a:t>
            </a:r>
            <a:r>
              <a:rPr lang="en-US" dirty="0" err="1">
                <a:latin typeface="Times New Roman" charset="0"/>
                <a:cs typeface="Times New Roman" charset="0"/>
              </a:rPr>
              <a:t>thiện</a:t>
            </a:r>
            <a:endParaRPr lang="en-US" dirty="0">
              <a:latin typeface="Times New Roman" charset="0"/>
              <a:cs typeface="Times New Roman" charset="0"/>
            </a:endParaRPr>
          </a:p>
        </p:txBody>
      </p:sp>
    </p:spTree>
    <p:extLst>
      <p:ext uri="{BB962C8B-B14F-4D97-AF65-F5344CB8AC3E}">
        <p14:creationId xmlns:p14="http://schemas.microsoft.com/office/powerpoint/2010/main" val="3581822685"/>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
                                            <p:txEl>
                                              <p:pRg st="8" end="8"/>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Title 1"/>
          <p:cNvSpPr>
            <a:spLocks noGrp="1"/>
          </p:cNvSpPr>
          <p:nvPr>
            <p:ph type="title"/>
          </p:nvPr>
        </p:nvSpPr>
        <p:spPr>
          <a:xfrm>
            <a:off x="457200" y="277813"/>
            <a:ext cx="8229600" cy="414337"/>
          </a:xfrm>
        </p:spPr>
        <p:txBody>
          <a:bodyPr/>
          <a:lstStyle/>
          <a:p>
            <a:r>
              <a:rPr lang="en-US">
                <a:latin typeface="Times New Roman" charset="0"/>
                <a:cs typeface="Times New Roman" charset="0"/>
              </a:rPr>
              <a:t>Luật Moore</a:t>
            </a:r>
          </a:p>
        </p:txBody>
      </p:sp>
      <p:sp>
        <p:nvSpPr>
          <p:cNvPr id="4" name="Date Placeholder 3"/>
          <p:cNvSpPr>
            <a:spLocks noGrp="1"/>
          </p:cNvSpPr>
          <p:nvPr>
            <p:ph type="dt" sz="quarter" idx="10"/>
          </p:nvPr>
        </p:nvSpPr>
        <p:spPr/>
        <p:txBody>
          <a:bodyPr/>
          <a:lstStyle/>
          <a:p>
            <a:pPr>
              <a:defRPr/>
            </a:pPr>
            <a:r>
              <a:rPr lang="en-US"/>
              <a:t>Fall 2009</a:t>
            </a:r>
          </a:p>
        </p:txBody>
      </p:sp>
      <p:sp>
        <p:nvSpPr>
          <p:cNvPr id="5" name="Footer Placeholder 4"/>
          <p:cNvSpPr>
            <a:spLocks noGrp="1"/>
          </p:cNvSpPr>
          <p:nvPr>
            <p:ph type="ftr" sz="quarter" idx="11"/>
          </p:nvPr>
        </p:nvSpPr>
        <p:spPr/>
        <p:txBody>
          <a:bodyPr/>
          <a:lstStyle/>
          <a:p>
            <a:pPr>
              <a:defRPr/>
            </a:pPr>
            <a:r>
              <a:rPr lang="en-US"/>
              <a:t>Computer Architecture - Introduction</a:t>
            </a:r>
          </a:p>
        </p:txBody>
      </p:sp>
      <p:sp>
        <p:nvSpPr>
          <p:cNvPr id="6" name="Slide Number Placeholder 5"/>
          <p:cNvSpPr>
            <a:spLocks noGrp="1"/>
          </p:cNvSpPr>
          <p:nvPr>
            <p:ph type="sldNum" sz="quarter" idx="12"/>
          </p:nvPr>
        </p:nvSpPr>
        <p:spPr/>
        <p:txBody>
          <a:bodyPr/>
          <a:lstStyle/>
          <a:p>
            <a:pPr>
              <a:defRPr/>
            </a:pPr>
            <a:fld id="{34336B18-08F7-0F42-BF5B-5F29E1E2C226}" type="slidenum">
              <a:rPr lang="en-US" smtClean="0"/>
              <a:pPr>
                <a:defRPr/>
              </a:pPr>
              <a:t>40</a:t>
            </a:fld>
            <a:endParaRPr lang="en-US"/>
          </a:p>
        </p:txBody>
      </p:sp>
      <p:pic>
        <p:nvPicPr>
          <p:cNvPr id="83973" name="Picture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68313" y="333375"/>
            <a:ext cx="9612313" cy="71453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transition>
    <p:fade thruBlk="1"/>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extBox 12"/>
          <p:cNvSpPr txBox="1">
            <a:spLocks noChangeArrowheads="1"/>
          </p:cNvSpPr>
          <p:nvPr/>
        </p:nvSpPr>
        <p:spPr bwMode="auto">
          <a:xfrm>
            <a:off x="533400" y="1524000"/>
            <a:ext cx="2911475" cy="18161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Verdana" charset="0"/>
                <a:ea typeface="ＭＳ Ｐゴシック" charset="0"/>
                <a:cs typeface="ＭＳ Ｐゴシック" charset="0"/>
              </a:defRPr>
            </a:lvl1pPr>
            <a:lvl2pPr marL="742950" indent="-285750">
              <a:defRPr sz="2400">
                <a:solidFill>
                  <a:schemeClr val="tx1"/>
                </a:solidFill>
                <a:latin typeface="Verdana" charset="0"/>
                <a:ea typeface="ＭＳ Ｐゴシック" charset="0"/>
              </a:defRPr>
            </a:lvl2pPr>
            <a:lvl3pPr marL="1143000" indent="-228600">
              <a:defRPr sz="2400">
                <a:solidFill>
                  <a:schemeClr val="tx1"/>
                </a:solidFill>
                <a:latin typeface="Verdana" charset="0"/>
                <a:ea typeface="ＭＳ Ｐゴシック" charset="0"/>
              </a:defRPr>
            </a:lvl3pPr>
            <a:lvl4pPr marL="1600200" indent="-228600">
              <a:defRPr sz="2400">
                <a:solidFill>
                  <a:schemeClr val="tx1"/>
                </a:solidFill>
                <a:latin typeface="Verdana" charset="0"/>
                <a:ea typeface="ＭＳ Ｐゴシック" charset="0"/>
              </a:defRPr>
            </a:lvl4pPr>
            <a:lvl5pPr marL="2057400" indent="-228600">
              <a:defRPr sz="2400">
                <a:solidFill>
                  <a:schemeClr val="tx1"/>
                </a:solidFill>
                <a:latin typeface="Verdana" charset="0"/>
                <a:ea typeface="ＭＳ Ｐゴシック" charset="0"/>
              </a:defRPr>
            </a:lvl5pPr>
            <a:lvl6pPr marL="2514600" indent="-228600" eaLnBrk="0" fontAlgn="base" hangingPunct="0">
              <a:spcBef>
                <a:spcPct val="0"/>
              </a:spcBef>
              <a:spcAft>
                <a:spcPct val="0"/>
              </a:spcAft>
              <a:defRPr sz="2400">
                <a:solidFill>
                  <a:schemeClr val="tx1"/>
                </a:solidFill>
                <a:latin typeface="Verdana" charset="0"/>
                <a:ea typeface="ＭＳ Ｐゴシック" charset="0"/>
              </a:defRPr>
            </a:lvl6pPr>
            <a:lvl7pPr marL="2971800" indent="-228600" eaLnBrk="0" fontAlgn="base" hangingPunct="0">
              <a:spcBef>
                <a:spcPct val="0"/>
              </a:spcBef>
              <a:spcAft>
                <a:spcPct val="0"/>
              </a:spcAft>
              <a:defRPr sz="2400">
                <a:solidFill>
                  <a:schemeClr val="tx1"/>
                </a:solidFill>
                <a:latin typeface="Verdana" charset="0"/>
                <a:ea typeface="ＭＳ Ｐゴシック" charset="0"/>
              </a:defRPr>
            </a:lvl7pPr>
            <a:lvl8pPr marL="3429000" indent="-228600" eaLnBrk="0" fontAlgn="base" hangingPunct="0">
              <a:spcBef>
                <a:spcPct val="0"/>
              </a:spcBef>
              <a:spcAft>
                <a:spcPct val="0"/>
              </a:spcAft>
              <a:defRPr sz="2400">
                <a:solidFill>
                  <a:schemeClr val="tx1"/>
                </a:solidFill>
                <a:latin typeface="Verdana" charset="0"/>
                <a:ea typeface="ＭＳ Ｐゴシック" charset="0"/>
              </a:defRPr>
            </a:lvl8pPr>
            <a:lvl9pPr marL="3886200" indent="-228600" eaLnBrk="0" fontAlgn="base" hangingPunct="0">
              <a:spcBef>
                <a:spcPct val="0"/>
              </a:spcBef>
              <a:spcAft>
                <a:spcPct val="0"/>
              </a:spcAft>
              <a:defRPr sz="2400">
                <a:solidFill>
                  <a:schemeClr val="tx1"/>
                </a:solidFill>
                <a:latin typeface="Verdana" charset="0"/>
                <a:ea typeface="ＭＳ Ｐゴシック" charset="0"/>
              </a:defRPr>
            </a:lvl9pPr>
          </a:lstStyle>
          <a:p>
            <a:r>
              <a:rPr lang="en-US" sz="2800" dirty="0">
                <a:solidFill>
                  <a:srgbClr val="FFFFFF"/>
                </a:solidFill>
              </a:rPr>
              <a:t>There are four main structural components</a:t>
            </a:r>
          </a:p>
          <a:p>
            <a:r>
              <a:rPr lang="en-US" sz="2800" dirty="0">
                <a:solidFill>
                  <a:srgbClr val="FFFFFF"/>
                </a:solidFill>
              </a:rPr>
              <a:t>of the computer:</a:t>
            </a:r>
          </a:p>
        </p:txBody>
      </p:sp>
      <p:sp>
        <p:nvSpPr>
          <p:cNvPr id="27652" name="Rectangle 2"/>
          <p:cNvSpPr>
            <a:spLocks noGrp="1" noChangeArrowheads="1"/>
          </p:cNvSpPr>
          <p:nvPr>
            <p:ph type="title"/>
          </p:nvPr>
        </p:nvSpPr>
        <p:spPr>
          <a:xfrm>
            <a:off x="457200" y="277813"/>
            <a:ext cx="8229600" cy="1139825"/>
          </a:xfrm>
        </p:spPr>
        <p:txBody>
          <a:bodyPr/>
          <a:lstStyle/>
          <a:p>
            <a:pPr eaLnBrk="1" hangingPunct="1"/>
            <a:r>
              <a:rPr lang="en-US" sz="3200" dirty="0" err="1">
                <a:latin typeface="Times New Roman" charset="0"/>
                <a:cs typeface="Times New Roman" charset="0"/>
              </a:rPr>
              <a:t>Kiến</a:t>
            </a:r>
            <a:r>
              <a:rPr lang="en-US" sz="3200" dirty="0">
                <a:latin typeface="Times New Roman" charset="0"/>
                <a:cs typeface="Times New Roman" charset="0"/>
              </a:rPr>
              <a:t> </a:t>
            </a:r>
            <a:r>
              <a:rPr lang="en-US" sz="3200" dirty="0" err="1">
                <a:latin typeface="Times New Roman" charset="0"/>
                <a:cs typeface="Times New Roman" charset="0"/>
              </a:rPr>
              <a:t>trúc</a:t>
            </a:r>
            <a:r>
              <a:rPr lang="en-US" sz="3200" dirty="0">
                <a:latin typeface="Times New Roman" charset="0"/>
                <a:cs typeface="Times New Roman" charset="0"/>
              </a:rPr>
              <a:t> </a:t>
            </a:r>
            <a:r>
              <a:rPr lang="en-US" sz="3200" dirty="0" err="1">
                <a:latin typeface="Times New Roman" charset="0"/>
                <a:cs typeface="Times New Roman" charset="0"/>
              </a:rPr>
              <a:t>máy</a:t>
            </a:r>
            <a:r>
              <a:rPr lang="en-US" sz="3200" dirty="0">
                <a:latin typeface="Times New Roman" charset="0"/>
                <a:cs typeface="Times New Roman" charset="0"/>
              </a:rPr>
              <a:t> </a:t>
            </a:r>
            <a:r>
              <a:rPr lang="en-US" sz="3200" dirty="0" err="1">
                <a:latin typeface="Times New Roman" charset="0"/>
                <a:cs typeface="Times New Roman" charset="0"/>
              </a:rPr>
              <a:t>tính</a:t>
            </a:r>
            <a:endParaRPr lang="en-US" sz="3200" dirty="0">
              <a:latin typeface="Times New Roman" charset="0"/>
              <a:cs typeface="Times New Roman" charset="0"/>
            </a:endParaRPr>
          </a:p>
        </p:txBody>
      </p:sp>
      <p:pic>
        <p:nvPicPr>
          <p:cNvPr id="7" name="Picture 6"/>
          <p:cNvPicPr>
            <a:picLocks noChangeAspect="1"/>
          </p:cNvPicPr>
          <p:nvPr/>
        </p:nvPicPr>
        <p:blipFill>
          <a:blip r:embed="rId3"/>
          <a:stretch>
            <a:fillRect/>
          </a:stretch>
        </p:blipFill>
        <p:spPr>
          <a:xfrm>
            <a:off x="827584" y="1844824"/>
            <a:ext cx="2921000" cy="4241800"/>
          </a:xfrm>
          <a:prstGeom prst="rect">
            <a:avLst/>
          </a:prstGeom>
        </p:spPr>
      </p:pic>
      <p:sp>
        <p:nvSpPr>
          <p:cNvPr id="8" name="Text Placeholder 24"/>
          <p:cNvSpPr>
            <a:spLocks noGrp="1"/>
          </p:cNvSpPr>
          <p:nvPr>
            <p:ph idx="1"/>
          </p:nvPr>
        </p:nvSpPr>
        <p:spPr>
          <a:xfrm>
            <a:off x="3924300" y="1844675"/>
            <a:ext cx="4968875" cy="4537075"/>
          </a:xfrm>
        </p:spPr>
        <p:txBody>
          <a:bodyPr>
            <a:noAutofit/>
          </a:bodyPr>
          <a:lstStyle/>
          <a:p>
            <a:pPr>
              <a:spcBef>
                <a:spcPts val="1128"/>
              </a:spcBef>
              <a:spcAft>
                <a:spcPts val="600"/>
              </a:spcAft>
              <a:buClr>
                <a:schemeClr val="accent1">
                  <a:lumMod val="75000"/>
                </a:schemeClr>
              </a:buClr>
              <a:buSzPct val="128000"/>
              <a:buFont typeface="Wingdings" charset="2"/>
              <a:buChar char=""/>
              <a:defRPr/>
            </a:pPr>
            <a:r>
              <a:rPr lang="en-US" sz="2200" dirty="0">
                <a:cs typeface="+mn-cs"/>
              </a:rPr>
              <a:t> </a:t>
            </a:r>
            <a:r>
              <a:rPr lang="en-US" sz="2200" dirty="0" err="1">
                <a:cs typeface="+mn-cs"/>
              </a:rPr>
              <a:t>Từ</a:t>
            </a:r>
            <a:r>
              <a:rPr lang="en-US" sz="2200" dirty="0">
                <a:cs typeface="+mn-cs"/>
              </a:rPr>
              <a:t> </a:t>
            </a:r>
            <a:r>
              <a:rPr lang="en-US" sz="2200" dirty="0" err="1">
                <a:cs typeface="+mn-cs"/>
              </a:rPr>
              <a:t>vấn</a:t>
            </a:r>
            <a:r>
              <a:rPr lang="en-US" sz="2200" dirty="0">
                <a:cs typeface="+mn-cs"/>
              </a:rPr>
              <a:t> </a:t>
            </a:r>
            <a:r>
              <a:rPr lang="en-US" sz="2200" dirty="0" err="1">
                <a:cs typeface="+mn-cs"/>
              </a:rPr>
              <a:t>đề</a:t>
            </a:r>
            <a:r>
              <a:rPr lang="en-US" sz="2200" dirty="0">
                <a:cs typeface="+mn-cs"/>
              </a:rPr>
              <a:t> </a:t>
            </a:r>
            <a:r>
              <a:rPr lang="en-US" sz="2200" dirty="0" err="1">
                <a:cs typeface="+mn-cs"/>
              </a:rPr>
              <a:t>thực</a:t>
            </a:r>
            <a:r>
              <a:rPr lang="en-US" sz="2200" dirty="0">
                <a:cs typeface="+mn-cs"/>
              </a:rPr>
              <a:t> </a:t>
            </a:r>
            <a:r>
              <a:rPr lang="en-US" sz="2200" dirty="0" err="1">
                <a:cs typeface="+mn-cs"/>
              </a:rPr>
              <a:t>tế</a:t>
            </a:r>
            <a:endParaRPr lang="en-US" sz="2200" dirty="0">
              <a:cs typeface="+mn-cs"/>
            </a:endParaRPr>
          </a:p>
          <a:p>
            <a:pPr>
              <a:spcBef>
                <a:spcPts val="1128"/>
              </a:spcBef>
              <a:spcAft>
                <a:spcPts val="600"/>
              </a:spcAft>
              <a:buClr>
                <a:schemeClr val="accent1">
                  <a:lumMod val="75000"/>
                </a:schemeClr>
              </a:buClr>
              <a:buSzPct val="128000"/>
              <a:buFont typeface="Wingdings" charset="2"/>
              <a:buChar char=""/>
              <a:defRPr/>
            </a:pPr>
            <a:r>
              <a:rPr lang="en-US" sz="2200" dirty="0" err="1">
                <a:cs typeface="+mn-cs"/>
              </a:rPr>
              <a:t>Thuật</a:t>
            </a:r>
            <a:r>
              <a:rPr lang="en-US" sz="2200" dirty="0">
                <a:cs typeface="+mn-cs"/>
              </a:rPr>
              <a:t> </a:t>
            </a:r>
            <a:r>
              <a:rPr lang="en-US" sz="2200" dirty="0" err="1">
                <a:cs typeface="+mn-cs"/>
              </a:rPr>
              <a:t>toán</a:t>
            </a:r>
            <a:endParaRPr lang="en-US" sz="2200" dirty="0">
              <a:cs typeface="+mn-cs"/>
            </a:endParaRPr>
          </a:p>
          <a:p>
            <a:pPr>
              <a:spcBef>
                <a:spcPts val="1128"/>
              </a:spcBef>
              <a:spcAft>
                <a:spcPts val="600"/>
              </a:spcAft>
              <a:buClr>
                <a:schemeClr val="accent1">
                  <a:lumMod val="75000"/>
                </a:schemeClr>
              </a:buClr>
              <a:buSzPct val="128000"/>
              <a:buFont typeface="Wingdings" charset="2"/>
              <a:buChar char=""/>
              <a:defRPr/>
            </a:pPr>
            <a:r>
              <a:rPr lang="en-US" sz="2200" dirty="0" err="1">
                <a:cs typeface="+mn-cs"/>
              </a:rPr>
              <a:t>Phát</a:t>
            </a:r>
            <a:r>
              <a:rPr lang="en-US" sz="2200" dirty="0">
                <a:cs typeface="+mn-cs"/>
              </a:rPr>
              <a:t> </a:t>
            </a:r>
            <a:r>
              <a:rPr lang="en-US" sz="2200" dirty="0" err="1">
                <a:cs typeface="+mn-cs"/>
              </a:rPr>
              <a:t>triển</a:t>
            </a:r>
            <a:r>
              <a:rPr lang="en-US" sz="2200" dirty="0">
                <a:cs typeface="+mn-cs"/>
              </a:rPr>
              <a:t> </a:t>
            </a:r>
            <a:r>
              <a:rPr lang="en-US" sz="2200" dirty="0" err="1">
                <a:cs typeface="+mn-cs"/>
              </a:rPr>
              <a:t>chương</a:t>
            </a:r>
            <a:r>
              <a:rPr lang="en-US" sz="2200" dirty="0">
                <a:cs typeface="+mn-cs"/>
              </a:rPr>
              <a:t> </a:t>
            </a:r>
            <a:r>
              <a:rPr lang="en-US" sz="2200" dirty="0" err="1">
                <a:cs typeface="+mn-cs"/>
              </a:rPr>
              <a:t>trình</a:t>
            </a:r>
            <a:endParaRPr lang="en-US" sz="2200" dirty="0">
              <a:cs typeface="+mn-cs"/>
            </a:endParaRPr>
          </a:p>
          <a:p>
            <a:pPr>
              <a:spcBef>
                <a:spcPts val="1128"/>
              </a:spcBef>
              <a:spcAft>
                <a:spcPts val="600"/>
              </a:spcAft>
              <a:buClr>
                <a:schemeClr val="accent1">
                  <a:lumMod val="75000"/>
                </a:schemeClr>
              </a:buClr>
              <a:buSzPct val="128000"/>
              <a:buFont typeface="Wingdings" charset="2"/>
              <a:buChar char=""/>
              <a:defRPr/>
            </a:pPr>
            <a:r>
              <a:rPr lang="en-US" sz="2200" dirty="0" err="1">
                <a:cs typeface="+mn-cs"/>
              </a:rPr>
              <a:t>Môi</a:t>
            </a:r>
            <a:r>
              <a:rPr lang="en-US" sz="2200" dirty="0">
                <a:cs typeface="+mn-cs"/>
              </a:rPr>
              <a:t> </a:t>
            </a:r>
            <a:r>
              <a:rPr lang="en-US" sz="2200" dirty="0" err="1">
                <a:cs typeface="+mn-cs"/>
              </a:rPr>
              <a:t>trường</a:t>
            </a:r>
            <a:r>
              <a:rPr lang="en-US" sz="2200" dirty="0">
                <a:cs typeface="+mn-cs"/>
              </a:rPr>
              <a:t> </a:t>
            </a:r>
            <a:r>
              <a:rPr lang="en-US" sz="2200" dirty="0" err="1">
                <a:cs typeface="+mn-cs"/>
              </a:rPr>
              <a:t>chạy</a:t>
            </a:r>
            <a:r>
              <a:rPr lang="en-US" sz="2200" dirty="0">
                <a:cs typeface="+mn-cs"/>
              </a:rPr>
              <a:t> </a:t>
            </a:r>
            <a:r>
              <a:rPr lang="en-US" sz="2200" dirty="0" err="1">
                <a:cs typeface="+mn-cs"/>
              </a:rPr>
              <a:t>chương</a:t>
            </a:r>
            <a:r>
              <a:rPr lang="en-US" sz="2200" dirty="0">
                <a:cs typeface="+mn-cs"/>
              </a:rPr>
              <a:t> </a:t>
            </a:r>
            <a:r>
              <a:rPr lang="en-US" sz="2200" dirty="0" err="1">
                <a:cs typeface="+mn-cs"/>
              </a:rPr>
              <a:t>trình</a:t>
            </a:r>
            <a:endParaRPr lang="en-US" sz="2200" dirty="0">
              <a:cs typeface="+mn-cs"/>
            </a:endParaRPr>
          </a:p>
          <a:p>
            <a:pPr>
              <a:spcBef>
                <a:spcPts val="1128"/>
              </a:spcBef>
              <a:spcAft>
                <a:spcPts val="600"/>
              </a:spcAft>
              <a:buClr>
                <a:schemeClr val="accent1">
                  <a:lumMod val="75000"/>
                </a:schemeClr>
              </a:buClr>
              <a:buSzPct val="128000"/>
              <a:buFont typeface="Wingdings" charset="2"/>
              <a:buChar char=""/>
              <a:defRPr/>
            </a:pPr>
            <a:r>
              <a:rPr lang="en-US" sz="2200" dirty="0" err="1">
                <a:cs typeface="+mn-cs"/>
              </a:rPr>
              <a:t>Thực</a:t>
            </a:r>
            <a:r>
              <a:rPr lang="en-US" sz="2200" dirty="0">
                <a:cs typeface="+mn-cs"/>
              </a:rPr>
              <a:t> </a:t>
            </a:r>
            <a:r>
              <a:rPr lang="en-US" sz="2200" dirty="0" err="1">
                <a:cs typeface="+mn-cs"/>
              </a:rPr>
              <a:t>hiện</a:t>
            </a:r>
            <a:r>
              <a:rPr lang="en-US" sz="2200" dirty="0">
                <a:cs typeface="+mn-cs"/>
              </a:rPr>
              <a:t> </a:t>
            </a:r>
            <a:r>
              <a:rPr lang="en-US" sz="2200" dirty="0" err="1">
                <a:cs typeface="+mn-cs"/>
              </a:rPr>
              <a:t>trong</a:t>
            </a:r>
            <a:r>
              <a:rPr lang="en-US" sz="2200" dirty="0">
                <a:cs typeface="+mn-cs"/>
              </a:rPr>
              <a:t> </a:t>
            </a:r>
            <a:r>
              <a:rPr lang="en-US" sz="2200" dirty="0" err="1">
                <a:cs typeface="+mn-cs"/>
              </a:rPr>
              <a:t>phần</a:t>
            </a:r>
            <a:r>
              <a:rPr lang="en-US" sz="2200" dirty="0">
                <a:cs typeface="+mn-cs"/>
              </a:rPr>
              <a:t> </a:t>
            </a:r>
            <a:r>
              <a:rPr lang="en-US" sz="2200" dirty="0" err="1">
                <a:cs typeface="+mn-cs"/>
              </a:rPr>
              <a:t>cứng</a:t>
            </a:r>
            <a:r>
              <a:rPr lang="en-US" sz="2200" dirty="0">
                <a:cs typeface="+mn-cs"/>
              </a:rPr>
              <a:t> (CPU Architecture)</a:t>
            </a:r>
          </a:p>
        </p:txBody>
      </p:sp>
    </p:spTree>
    <p:extLst>
      <p:ext uri="{BB962C8B-B14F-4D97-AF65-F5344CB8AC3E}">
        <p14:creationId xmlns:p14="http://schemas.microsoft.com/office/powerpoint/2010/main" val="508160987"/>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Title 1"/>
          <p:cNvSpPr>
            <a:spLocks noGrp="1"/>
          </p:cNvSpPr>
          <p:nvPr>
            <p:ph type="title"/>
          </p:nvPr>
        </p:nvSpPr>
        <p:spPr/>
        <p:txBody>
          <a:bodyPr/>
          <a:lstStyle/>
          <a:p>
            <a:r>
              <a:rPr lang="en-US">
                <a:latin typeface="Times New Roman" charset="0"/>
                <a:cs typeface="Times New Roman" charset="0"/>
              </a:rPr>
              <a:t>6. Thiết kế kiến trúc máy tính</a:t>
            </a:r>
          </a:p>
        </p:txBody>
      </p:sp>
      <p:sp>
        <p:nvSpPr>
          <p:cNvPr id="84994" name="Content Placeholder 2"/>
          <p:cNvSpPr>
            <a:spLocks noGrp="1"/>
          </p:cNvSpPr>
          <p:nvPr>
            <p:ph idx="1"/>
          </p:nvPr>
        </p:nvSpPr>
        <p:spPr/>
        <p:txBody>
          <a:bodyPr/>
          <a:lstStyle/>
          <a:p>
            <a:endParaRPr lang="en-US">
              <a:latin typeface="Times New Roman" charset="0"/>
              <a:cs typeface="Times New Roman" charset="0"/>
            </a:endParaRPr>
          </a:p>
        </p:txBody>
      </p:sp>
      <p:sp>
        <p:nvSpPr>
          <p:cNvPr id="4" name="Date Placeholder 3"/>
          <p:cNvSpPr>
            <a:spLocks noGrp="1"/>
          </p:cNvSpPr>
          <p:nvPr>
            <p:ph type="dt" sz="quarter" idx="10"/>
          </p:nvPr>
        </p:nvSpPr>
        <p:spPr/>
        <p:txBody>
          <a:bodyPr/>
          <a:lstStyle/>
          <a:p>
            <a:pPr>
              <a:defRPr/>
            </a:pPr>
            <a:r>
              <a:rPr lang="en-US"/>
              <a:t>Fall 2009</a:t>
            </a:r>
          </a:p>
        </p:txBody>
      </p:sp>
      <p:sp>
        <p:nvSpPr>
          <p:cNvPr id="5" name="Footer Placeholder 4"/>
          <p:cNvSpPr>
            <a:spLocks noGrp="1"/>
          </p:cNvSpPr>
          <p:nvPr>
            <p:ph type="ftr" sz="quarter" idx="11"/>
          </p:nvPr>
        </p:nvSpPr>
        <p:spPr/>
        <p:txBody>
          <a:bodyPr/>
          <a:lstStyle/>
          <a:p>
            <a:pPr>
              <a:defRPr/>
            </a:pPr>
            <a:r>
              <a:rPr lang="en-US"/>
              <a:t>Computer Architecture - Introduction</a:t>
            </a:r>
          </a:p>
        </p:txBody>
      </p:sp>
      <p:sp>
        <p:nvSpPr>
          <p:cNvPr id="6" name="Slide Number Placeholder 5"/>
          <p:cNvSpPr>
            <a:spLocks noGrp="1"/>
          </p:cNvSpPr>
          <p:nvPr>
            <p:ph type="sldNum" sz="quarter" idx="12"/>
          </p:nvPr>
        </p:nvSpPr>
        <p:spPr/>
        <p:txBody>
          <a:bodyPr/>
          <a:lstStyle/>
          <a:p>
            <a:pPr>
              <a:defRPr/>
            </a:pPr>
            <a:fld id="{DFE276FB-653E-2D44-81A4-1D9A1EA876CF}" type="slidenum">
              <a:rPr lang="en-US" smtClean="0"/>
              <a:pPr>
                <a:defRPr/>
              </a:pPr>
              <a:t>42</a:t>
            </a:fld>
            <a:endParaRPr lang="en-US"/>
          </a:p>
        </p:txBody>
      </p:sp>
    </p:spTree>
  </p:cSld>
  <p:clrMapOvr>
    <a:masterClrMapping/>
  </p:clrMapOvr>
  <p:transition>
    <p:fade thruBlk="1"/>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Title 1"/>
          <p:cNvSpPr>
            <a:spLocks noGrp="1"/>
          </p:cNvSpPr>
          <p:nvPr>
            <p:ph type="title"/>
          </p:nvPr>
        </p:nvSpPr>
        <p:spPr/>
        <p:txBody>
          <a:bodyPr anchor="ctr"/>
          <a:lstStyle/>
          <a:p>
            <a:r>
              <a:rPr lang="en-US">
                <a:latin typeface="Times New Roman" charset="0"/>
                <a:cs typeface="Times New Roman" charset="0"/>
              </a:rPr>
              <a:t>6. Thiết kế kiến trúc máy tính</a:t>
            </a:r>
          </a:p>
        </p:txBody>
      </p:sp>
      <p:sp>
        <p:nvSpPr>
          <p:cNvPr id="87042" name="Content Placeholder 2"/>
          <p:cNvSpPr>
            <a:spLocks noGrp="1"/>
          </p:cNvSpPr>
          <p:nvPr>
            <p:ph idx="1"/>
          </p:nvPr>
        </p:nvSpPr>
        <p:spPr/>
        <p:txBody>
          <a:bodyPr/>
          <a:lstStyle/>
          <a:p>
            <a:r>
              <a:rPr lang="en-US">
                <a:latin typeface="Times New Roman" charset="0"/>
                <a:cs typeface="Times New Roman" charset="0"/>
              </a:rPr>
              <a:t>Theo sự phát triến, có nhiều loại kiến trúc ra đời -&gt; nghiên cứu 2 kiến trúc chính sau</a:t>
            </a:r>
          </a:p>
          <a:p>
            <a:r>
              <a:rPr lang="en-US" b="1">
                <a:latin typeface="Times New Roman" charset="0"/>
                <a:cs typeface="Times New Roman" charset="0"/>
              </a:rPr>
              <a:t>Kiến trúc Von-Neuman</a:t>
            </a:r>
          </a:p>
          <a:p>
            <a:r>
              <a:rPr lang="en-US" b="1">
                <a:latin typeface="Times New Roman" charset="0"/>
                <a:cs typeface="Times New Roman" charset="0"/>
              </a:rPr>
              <a:t>Kiến trúc Harvard</a:t>
            </a:r>
            <a:endParaRPr lang="en-US">
              <a:latin typeface="Times New Roman" charset="0"/>
              <a:cs typeface="Times New Roman" charset="0"/>
            </a:endParaRPr>
          </a:p>
          <a:p>
            <a:r>
              <a:rPr lang="mr-IN">
                <a:latin typeface="Times New Roman" charset="0"/>
                <a:cs typeface="Times New Roman" charset="0"/>
              </a:rPr>
              <a:t>…</a:t>
            </a:r>
            <a:r>
              <a:rPr lang="en-US">
                <a:latin typeface="Times New Roman" charset="0"/>
                <a:cs typeface="Times New Roman" charset="0"/>
              </a:rPr>
              <a:t> (&gt;20 kiến trúc máy tính khác nhau) https://en.wikipedia.org/wiki/Von_Neumann_architecture</a:t>
            </a:r>
          </a:p>
        </p:txBody>
      </p:sp>
      <p:sp>
        <p:nvSpPr>
          <p:cNvPr id="87043" name="Slide Number Placeholder 5"/>
          <p:cNvSpPr>
            <a:spLocks noGrp="1"/>
          </p:cNvSpPr>
          <p:nvPr>
            <p:ph type="sldNum" sz="quarter" idx="12"/>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Verdana" charset="0"/>
                <a:ea typeface="ＭＳ Ｐゴシック" charset="0"/>
                <a:cs typeface="ＭＳ Ｐゴシック" charset="0"/>
              </a:defRPr>
            </a:lvl1pPr>
            <a:lvl2pPr marL="742950" indent="-285750">
              <a:defRPr sz="2400">
                <a:solidFill>
                  <a:schemeClr val="tx1"/>
                </a:solidFill>
                <a:latin typeface="Verdana" charset="0"/>
                <a:ea typeface="ＭＳ Ｐゴシック" charset="0"/>
              </a:defRPr>
            </a:lvl2pPr>
            <a:lvl3pPr marL="1143000" indent="-228600">
              <a:defRPr sz="2400">
                <a:solidFill>
                  <a:schemeClr val="tx1"/>
                </a:solidFill>
                <a:latin typeface="Verdana" charset="0"/>
                <a:ea typeface="ＭＳ Ｐゴシック" charset="0"/>
              </a:defRPr>
            </a:lvl3pPr>
            <a:lvl4pPr marL="1600200" indent="-228600">
              <a:defRPr sz="2400">
                <a:solidFill>
                  <a:schemeClr val="tx1"/>
                </a:solidFill>
                <a:latin typeface="Verdana" charset="0"/>
                <a:ea typeface="ＭＳ Ｐゴシック" charset="0"/>
              </a:defRPr>
            </a:lvl4pPr>
            <a:lvl5pPr marL="2057400" indent="-228600">
              <a:defRPr sz="2400">
                <a:solidFill>
                  <a:schemeClr val="tx1"/>
                </a:solidFill>
                <a:latin typeface="Verdana" charset="0"/>
                <a:ea typeface="ＭＳ Ｐゴシック" charset="0"/>
              </a:defRPr>
            </a:lvl5pPr>
            <a:lvl6pPr marL="2514600" indent="-228600" eaLnBrk="0" fontAlgn="base" hangingPunct="0">
              <a:spcBef>
                <a:spcPct val="0"/>
              </a:spcBef>
              <a:spcAft>
                <a:spcPct val="0"/>
              </a:spcAft>
              <a:defRPr sz="2400">
                <a:solidFill>
                  <a:schemeClr val="tx1"/>
                </a:solidFill>
                <a:latin typeface="Verdana" charset="0"/>
                <a:ea typeface="ＭＳ Ｐゴシック" charset="0"/>
              </a:defRPr>
            </a:lvl6pPr>
            <a:lvl7pPr marL="2971800" indent="-228600" eaLnBrk="0" fontAlgn="base" hangingPunct="0">
              <a:spcBef>
                <a:spcPct val="0"/>
              </a:spcBef>
              <a:spcAft>
                <a:spcPct val="0"/>
              </a:spcAft>
              <a:defRPr sz="2400">
                <a:solidFill>
                  <a:schemeClr val="tx1"/>
                </a:solidFill>
                <a:latin typeface="Verdana" charset="0"/>
                <a:ea typeface="ＭＳ Ｐゴシック" charset="0"/>
              </a:defRPr>
            </a:lvl7pPr>
            <a:lvl8pPr marL="3429000" indent="-228600" eaLnBrk="0" fontAlgn="base" hangingPunct="0">
              <a:spcBef>
                <a:spcPct val="0"/>
              </a:spcBef>
              <a:spcAft>
                <a:spcPct val="0"/>
              </a:spcAft>
              <a:defRPr sz="2400">
                <a:solidFill>
                  <a:schemeClr val="tx1"/>
                </a:solidFill>
                <a:latin typeface="Verdana" charset="0"/>
                <a:ea typeface="ＭＳ Ｐゴシック" charset="0"/>
              </a:defRPr>
            </a:lvl8pPr>
            <a:lvl9pPr marL="3886200" indent="-228600" eaLnBrk="0" fontAlgn="base" hangingPunct="0">
              <a:spcBef>
                <a:spcPct val="0"/>
              </a:spcBef>
              <a:spcAft>
                <a:spcPct val="0"/>
              </a:spcAft>
              <a:defRPr sz="2400">
                <a:solidFill>
                  <a:schemeClr val="tx1"/>
                </a:solidFill>
                <a:latin typeface="Verdana" charset="0"/>
                <a:ea typeface="ＭＳ Ｐゴシック" charset="0"/>
              </a:defRPr>
            </a:lvl9pPr>
          </a:lstStyle>
          <a:p>
            <a:fld id="{349C7813-61C3-084D-9090-8F59E733C49D}" type="slidenum">
              <a:rPr lang="en-US" sz="1000"/>
              <a:pPr/>
              <a:t>43</a:t>
            </a:fld>
            <a:endParaRPr lang="en-US" sz="1000"/>
          </a:p>
        </p:txBody>
      </p:sp>
    </p:spTree>
  </p:cSld>
  <p:clrMapOvr>
    <a:masterClrMapping/>
  </p:clrMapOvr>
  <p:transition>
    <p:fade thruBlk="1"/>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Slide Number Placeholder 5"/>
          <p:cNvSpPr>
            <a:spLocks noGrp="1"/>
          </p:cNvSpPr>
          <p:nvPr>
            <p:ph type="sldNum" sz="quarter" idx="12"/>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Verdana" charset="0"/>
                <a:ea typeface="ＭＳ Ｐゴシック" charset="0"/>
                <a:cs typeface="ＭＳ Ｐゴシック" charset="0"/>
              </a:defRPr>
            </a:lvl1pPr>
            <a:lvl2pPr marL="742950" indent="-285750">
              <a:defRPr sz="2400">
                <a:solidFill>
                  <a:schemeClr val="tx1"/>
                </a:solidFill>
                <a:latin typeface="Verdana" charset="0"/>
                <a:ea typeface="ＭＳ Ｐゴシック" charset="0"/>
              </a:defRPr>
            </a:lvl2pPr>
            <a:lvl3pPr marL="1143000" indent="-228600">
              <a:defRPr sz="2400">
                <a:solidFill>
                  <a:schemeClr val="tx1"/>
                </a:solidFill>
                <a:latin typeface="Verdana" charset="0"/>
                <a:ea typeface="ＭＳ Ｐゴシック" charset="0"/>
              </a:defRPr>
            </a:lvl3pPr>
            <a:lvl4pPr marL="1600200" indent="-228600">
              <a:defRPr sz="2400">
                <a:solidFill>
                  <a:schemeClr val="tx1"/>
                </a:solidFill>
                <a:latin typeface="Verdana" charset="0"/>
                <a:ea typeface="ＭＳ Ｐゴシック" charset="0"/>
              </a:defRPr>
            </a:lvl4pPr>
            <a:lvl5pPr marL="2057400" indent="-228600">
              <a:defRPr sz="2400">
                <a:solidFill>
                  <a:schemeClr val="tx1"/>
                </a:solidFill>
                <a:latin typeface="Verdana" charset="0"/>
                <a:ea typeface="ＭＳ Ｐゴシック" charset="0"/>
              </a:defRPr>
            </a:lvl5pPr>
            <a:lvl6pPr marL="2514600" indent="-228600" eaLnBrk="0" fontAlgn="base" hangingPunct="0">
              <a:spcBef>
                <a:spcPct val="0"/>
              </a:spcBef>
              <a:spcAft>
                <a:spcPct val="0"/>
              </a:spcAft>
              <a:defRPr sz="2400">
                <a:solidFill>
                  <a:schemeClr val="tx1"/>
                </a:solidFill>
                <a:latin typeface="Verdana" charset="0"/>
                <a:ea typeface="ＭＳ Ｐゴシック" charset="0"/>
              </a:defRPr>
            </a:lvl6pPr>
            <a:lvl7pPr marL="2971800" indent="-228600" eaLnBrk="0" fontAlgn="base" hangingPunct="0">
              <a:spcBef>
                <a:spcPct val="0"/>
              </a:spcBef>
              <a:spcAft>
                <a:spcPct val="0"/>
              </a:spcAft>
              <a:defRPr sz="2400">
                <a:solidFill>
                  <a:schemeClr val="tx1"/>
                </a:solidFill>
                <a:latin typeface="Verdana" charset="0"/>
                <a:ea typeface="ＭＳ Ｐゴシック" charset="0"/>
              </a:defRPr>
            </a:lvl7pPr>
            <a:lvl8pPr marL="3429000" indent="-228600" eaLnBrk="0" fontAlgn="base" hangingPunct="0">
              <a:spcBef>
                <a:spcPct val="0"/>
              </a:spcBef>
              <a:spcAft>
                <a:spcPct val="0"/>
              </a:spcAft>
              <a:defRPr sz="2400">
                <a:solidFill>
                  <a:schemeClr val="tx1"/>
                </a:solidFill>
                <a:latin typeface="Verdana" charset="0"/>
                <a:ea typeface="ＭＳ Ｐゴシック" charset="0"/>
              </a:defRPr>
            </a:lvl8pPr>
            <a:lvl9pPr marL="3886200" indent="-228600" eaLnBrk="0" fontAlgn="base" hangingPunct="0">
              <a:spcBef>
                <a:spcPct val="0"/>
              </a:spcBef>
              <a:spcAft>
                <a:spcPct val="0"/>
              </a:spcAft>
              <a:defRPr sz="2400">
                <a:solidFill>
                  <a:schemeClr val="tx1"/>
                </a:solidFill>
                <a:latin typeface="Verdana" charset="0"/>
                <a:ea typeface="ＭＳ Ｐゴシック" charset="0"/>
              </a:defRPr>
            </a:lvl9pPr>
          </a:lstStyle>
          <a:p>
            <a:fld id="{26D61A83-568D-7C4B-B24A-ABF42FE3AA4A}" type="slidenum">
              <a:rPr lang="en-US" sz="1000"/>
              <a:pPr/>
              <a:t>44</a:t>
            </a:fld>
            <a:endParaRPr lang="en-US" sz="1000"/>
          </a:p>
        </p:txBody>
      </p:sp>
      <p:sp>
        <p:nvSpPr>
          <p:cNvPr id="88066" name="Rectangle 2"/>
          <p:cNvSpPr>
            <a:spLocks noGrp="1" noChangeArrowheads="1"/>
          </p:cNvSpPr>
          <p:nvPr>
            <p:ph type="title"/>
          </p:nvPr>
        </p:nvSpPr>
        <p:spPr>
          <a:xfrm>
            <a:off x="457200" y="277813"/>
            <a:ext cx="8686800" cy="1139825"/>
          </a:xfrm>
        </p:spPr>
        <p:txBody>
          <a:bodyPr/>
          <a:lstStyle/>
          <a:p>
            <a:pPr eaLnBrk="1" hangingPunct="1">
              <a:lnSpc>
                <a:spcPct val="80000"/>
              </a:lnSpc>
            </a:pPr>
            <a:r>
              <a:rPr lang="en-US" sz="4000" dirty="0" err="1">
                <a:latin typeface="Times New Roman" charset="0"/>
                <a:cs typeface="Times New Roman" charset="0"/>
              </a:rPr>
              <a:t>Kiến</a:t>
            </a:r>
            <a:r>
              <a:rPr lang="en-US" sz="4000" dirty="0">
                <a:latin typeface="Times New Roman" charset="0"/>
                <a:cs typeface="Times New Roman" charset="0"/>
              </a:rPr>
              <a:t> </a:t>
            </a:r>
            <a:r>
              <a:rPr lang="en-US" sz="4000" dirty="0" err="1">
                <a:latin typeface="Times New Roman" charset="0"/>
                <a:cs typeface="Times New Roman" charset="0"/>
              </a:rPr>
              <a:t>trúc</a:t>
            </a:r>
            <a:r>
              <a:rPr lang="en-US" sz="4000">
                <a:latin typeface="Times New Roman" charset="0"/>
                <a:cs typeface="Times New Roman" charset="0"/>
              </a:rPr>
              <a:t> Von-Neumann</a:t>
            </a:r>
          </a:p>
        </p:txBody>
      </p:sp>
      <p:sp>
        <p:nvSpPr>
          <p:cNvPr id="41990" name="Rectangle 3"/>
          <p:cNvSpPr>
            <a:spLocks noGrp="1" noChangeArrowheads="1"/>
          </p:cNvSpPr>
          <p:nvPr>
            <p:ph type="body" idx="1"/>
          </p:nvPr>
        </p:nvSpPr>
        <p:spPr/>
        <p:txBody>
          <a:bodyPr/>
          <a:lstStyle/>
          <a:p>
            <a:pPr eaLnBrk="1" hangingPunct="1"/>
            <a:r>
              <a:rPr lang="en-US" dirty="0" err="1">
                <a:latin typeface="Times New Roman" charset="0"/>
                <a:cs typeface="Times New Roman" charset="0"/>
              </a:rPr>
              <a:t>Kiến</a:t>
            </a:r>
            <a:r>
              <a:rPr lang="en-US" dirty="0">
                <a:latin typeface="Times New Roman" charset="0"/>
                <a:cs typeface="Times New Roman" charset="0"/>
              </a:rPr>
              <a:t> </a:t>
            </a:r>
            <a:r>
              <a:rPr lang="en-US" dirty="0" err="1">
                <a:latin typeface="Times New Roman" charset="0"/>
                <a:cs typeface="Times New Roman" charset="0"/>
              </a:rPr>
              <a:t>trúc</a:t>
            </a:r>
            <a:r>
              <a:rPr lang="en-US" dirty="0">
                <a:latin typeface="Times New Roman" charset="0"/>
                <a:cs typeface="Times New Roman" charset="0"/>
              </a:rPr>
              <a:t> Von-Neumann </a:t>
            </a:r>
            <a:r>
              <a:rPr lang="en-US" dirty="0" err="1">
                <a:latin typeface="Times New Roman" charset="0"/>
                <a:cs typeface="Times New Roman" charset="0"/>
              </a:rPr>
              <a:t>được</a:t>
            </a:r>
            <a:r>
              <a:rPr lang="en-US" dirty="0">
                <a:latin typeface="Times New Roman" charset="0"/>
                <a:cs typeface="Times New Roman" charset="0"/>
              </a:rPr>
              <a:t> </a:t>
            </a:r>
            <a:r>
              <a:rPr lang="en-US" dirty="0" err="1">
                <a:latin typeface="Times New Roman" charset="0"/>
                <a:cs typeface="Times New Roman" charset="0"/>
              </a:rPr>
              <a:t>giới</a:t>
            </a:r>
            <a:r>
              <a:rPr lang="en-US" dirty="0">
                <a:latin typeface="Times New Roman" charset="0"/>
                <a:cs typeface="Times New Roman" charset="0"/>
              </a:rPr>
              <a:t> </a:t>
            </a:r>
            <a:r>
              <a:rPr lang="en-US" dirty="0" err="1">
                <a:latin typeface="Times New Roman" charset="0"/>
                <a:cs typeface="Times New Roman" charset="0"/>
              </a:rPr>
              <a:t>thiệu</a:t>
            </a:r>
            <a:r>
              <a:rPr lang="en-US" dirty="0">
                <a:latin typeface="Times New Roman" charset="0"/>
                <a:cs typeface="Times New Roman" charset="0"/>
              </a:rPr>
              <a:t> </a:t>
            </a:r>
            <a:r>
              <a:rPr lang="en-US" dirty="0" err="1">
                <a:latin typeface="Times New Roman" charset="0"/>
                <a:cs typeface="Times New Roman" charset="0"/>
              </a:rPr>
              <a:t>bởi</a:t>
            </a:r>
            <a:r>
              <a:rPr lang="en-US" dirty="0">
                <a:latin typeface="Times New Roman" charset="0"/>
                <a:cs typeface="Times New Roman" charset="0"/>
              </a:rPr>
              <a:t> John von-Neumann </a:t>
            </a:r>
            <a:r>
              <a:rPr lang="en-US" dirty="0" err="1">
                <a:latin typeface="Times New Roman" charset="0"/>
                <a:cs typeface="Times New Roman" charset="0"/>
              </a:rPr>
              <a:t>vào</a:t>
            </a:r>
            <a:r>
              <a:rPr lang="en-US" dirty="0">
                <a:latin typeface="Times New Roman" charset="0"/>
                <a:cs typeface="Times New Roman" charset="0"/>
              </a:rPr>
              <a:t> </a:t>
            </a:r>
            <a:r>
              <a:rPr lang="en-US" dirty="0" err="1">
                <a:latin typeface="Times New Roman" charset="0"/>
                <a:cs typeface="Times New Roman" charset="0"/>
              </a:rPr>
              <a:t>năm</a:t>
            </a:r>
            <a:r>
              <a:rPr lang="en-US" dirty="0">
                <a:latin typeface="Times New Roman" charset="0"/>
                <a:cs typeface="Times New Roman" charset="0"/>
              </a:rPr>
              <a:t> 1945.</a:t>
            </a:r>
          </a:p>
          <a:p>
            <a:pPr eaLnBrk="1" hangingPunct="1"/>
            <a:r>
              <a:rPr lang="en-US" dirty="0" err="1">
                <a:latin typeface="Times New Roman" charset="0"/>
                <a:cs typeface="Times New Roman" charset="0"/>
              </a:rPr>
              <a:t>Các</a:t>
            </a:r>
            <a:r>
              <a:rPr lang="en-US" dirty="0">
                <a:latin typeface="Times New Roman" charset="0"/>
                <a:cs typeface="Times New Roman" charset="0"/>
              </a:rPr>
              <a:t> </a:t>
            </a:r>
            <a:r>
              <a:rPr lang="en-US" dirty="0" err="1">
                <a:latin typeface="Times New Roman" charset="0"/>
                <a:cs typeface="Times New Roman" charset="0"/>
              </a:rPr>
              <a:t>máy</a:t>
            </a:r>
            <a:r>
              <a:rPr lang="en-US" dirty="0">
                <a:latin typeface="Times New Roman" charset="0"/>
                <a:cs typeface="Times New Roman" charset="0"/>
              </a:rPr>
              <a:t> </a:t>
            </a:r>
            <a:r>
              <a:rPr lang="en-US" dirty="0" err="1">
                <a:latin typeface="Times New Roman" charset="0"/>
                <a:cs typeface="Times New Roman" charset="0"/>
              </a:rPr>
              <a:t>tính</a:t>
            </a:r>
            <a:r>
              <a:rPr lang="en-US" dirty="0">
                <a:latin typeface="Times New Roman" charset="0"/>
                <a:cs typeface="Times New Roman" charset="0"/>
              </a:rPr>
              <a:t> </a:t>
            </a:r>
            <a:r>
              <a:rPr lang="en-US" dirty="0" err="1">
                <a:latin typeface="Times New Roman" charset="0"/>
                <a:cs typeface="Times New Roman" charset="0"/>
              </a:rPr>
              <a:t>kiến</a:t>
            </a:r>
            <a:r>
              <a:rPr lang="en-US" dirty="0">
                <a:latin typeface="Times New Roman" charset="0"/>
                <a:cs typeface="Times New Roman" charset="0"/>
              </a:rPr>
              <a:t> </a:t>
            </a:r>
            <a:r>
              <a:rPr lang="en-US" dirty="0" err="1">
                <a:latin typeface="Times New Roman" charset="0"/>
                <a:cs typeface="Times New Roman" charset="0"/>
              </a:rPr>
              <a:t>trúc</a:t>
            </a:r>
            <a:r>
              <a:rPr lang="en-US" dirty="0">
                <a:latin typeface="Times New Roman" charset="0"/>
                <a:cs typeface="Times New Roman" charset="0"/>
              </a:rPr>
              <a:t> Von-Neumann </a:t>
            </a:r>
            <a:r>
              <a:rPr lang="en-US" dirty="0" err="1">
                <a:latin typeface="Times New Roman" charset="0"/>
                <a:cs typeface="Times New Roman" charset="0"/>
              </a:rPr>
              <a:t>dựa</a:t>
            </a:r>
            <a:r>
              <a:rPr lang="en-US" dirty="0">
                <a:latin typeface="Times New Roman" charset="0"/>
                <a:cs typeface="Times New Roman" charset="0"/>
              </a:rPr>
              <a:t> </a:t>
            </a:r>
            <a:r>
              <a:rPr lang="en-US" dirty="0" err="1">
                <a:latin typeface="Times New Roman" charset="0"/>
                <a:cs typeface="Times New Roman" charset="0"/>
              </a:rPr>
              <a:t>trên</a:t>
            </a:r>
            <a:r>
              <a:rPr lang="en-US" dirty="0">
                <a:latin typeface="Times New Roman" charset="0"/>
                <a:cs typeface="Times New Roman" charset="0"/>
              </a:rPr>
              <a:t> 3 </a:t>
            </a:r>
            <a:r>
              <a:rPr lang="en-US" dirty="0" err="1">
                <a:latin typeface="Times New Roman" charset="0"/>
                <a:cs typeface="Times New Roman" charset="0"/>
              </a:rPr>
              <a:t>khái</a:t>
            </a:r>
            <a:r>
              <a:rPr lang="en-US" dirty="0">
                <a:latin typeface="Times New Roman" charset="0"/>
                <a:cs typeface="Times New Roman" charset="0"/>
              </a:rPr>
              <a:t> </a:t>
            </a:r>
            <a:r>
              <a:rPr lang="en-US" dirty="0" err="1">
                <a:latin typeface="Times New Roman" charset="0"/>
                <a:cs typeface="Times New Roman" charset="0"/>
              </a:rPr>
              <a:t>niệm</a:t>
            </a:r>
            <a:r>
              <a:rPr lang="en-US" dirty="0">
                <a:latin typeface="Times New Roman" charset="0"/>
                <a:cs typeface="Times New Roman" charset="0"/>
              </a:rPr>
              <a:t> </a:t>
            </a:r>
            <a:r>
              <a:rPr lang="en-US" dirty="0" err="1">
                <a:latin typeface="Times New Roman" charset="0"/>
                <a:cs typeface="Times New Roman" charset="0"/>
              </a:rPr>
              <a:t>cơ</a:t>
            </a:r>
            <a:r>
              <a:rPr lang="en-US" dirty="0">
                <a:latin typeface="Times New Roman" charset="0"/>
                <a:cs typeface="Times New Roman" charset="0"/>
              </a:rPr>
              <a:t> </a:t>
            </a:r>
            <a:r>
              <a:rPr lang="en-US" dirty="0" err="1">
                <a:latin typeface="Times New Roman" charset="0"/>
                <a:cs typeface="Times New Roman" charset="0"/>
              </a:rPr>
              <a:t>bản</a:t>
            </a:r>
            <a:r>
              <a:rPr lang="en-US" dirty="0">
                <a:latin typeface="Times New Roman" charset="0"/>
                <a:cs typeface="Times New Roman" charset="0"/>
              </a:rPr>
              <a:t>:</a:t>
            </a:r>
          </a:p>
          <a:p>
            <a:pPr lvl="1" eaLnBrk="1" hangingPunct="1"/>
            <a:r>
              <a:rPr lang="en-US" dirty="0" err="1">
                <a:latin typeface="Times New Roman" charset="0"/>
                <a:cs typeface="Times New Roman" charset="0"/>
              </a:rPr>
              <a:t>Dữ</a:t>
            </a:r>
            <a:r>
              <a:rPr lang="en-US" dirty="0">
                <a:latin typeface="Times New Roman" charset="0"/>
                <a:cs typeface="Times New Roman" charset="0"/>
              </a:rPr>
              <a:t> </a:t>
            </a:r>
            <a:r>
              <a:rPr lang="en-US" dirty="0" err="1">
                <a:latin typeface="Times New Roman" charset="0"/>
                <a:cs typeface="Times New Roman" charset="0"/>
              </a:rPr>
              <a:t>liệu</a:t>
            </a:r>
            <a:r>
              <a:rPr lang="en-US" dirty="0">
                <a:latin typeface="Times New Roman" charset="0"/>
                <a:cs typeface="Times New Roman" charset="0"/>
              </a:rPr>
              <a:t> </a:t>
            </a:r>
            <a:r>
              <a:rPr lang="en-US" dirty="0" err="1">
                <a:latin typeface="Times New Roman" charset="0"/>
                <a:cs typeface="Times New Roman" charset="0"/>
              </a:rPr>
              <a:t>và</a:t>
            </a:r>
            <a:r>
              <a:rPr lang="en-US" dirty="0">
                <a:latin typeface="Times New Roman" charset="0"/>
                <a:cs typeface="Times New Roman" charset="0"/>
              </a:rPr>
              <a:t> </a:t>
            </a:r>
            <a:r>
              <a:rPr lang="en-US" dirty="0" err="1">
                <a:latin typeface="Times New Roman" charset="0"/>
                <a:cs typeface="Times New Roman" charset="0"/>
              </a:rPr>
              <a:t>lệnh</a:t>
            </a:r>
            <a:r>
              <a:rPr lang="en-US" dirty="0">
                <a:latin typeface="Times New Roman" charset="0"/>
                <a:cs typeface="Times New Roman" charset="0"/>
              </a:rPr>
              <a:t> </a:t>
            </a:r>
            <a:r>
              <a:rPr lang="en-US" dirty="0" err="1">
                <a:latin typeface="Times New Roman" charset="0"/>
                <a:cs typeface="Times New Roman" charset="0"/>
              </a:rPr>
              <a:t>được</a:t>
            </a:r>
            <a:r>
              <a:rPr lang="en-US" dirty="0">
                <a:latin typeface="Times New Roman" charset="0"/>
                <a:cs typeface="Times New Roman" charset="0"/>
              </a:rPr>
              <a:t> </a:t>
            </a:r>
            <a:r>
              <a:rPr lang="en-US" dirty="0" err="1">
                <a:latin typeface="Times New Roman" charset="0"/>
                <a:cs typeface="Times New Roman" charset="0"/>
              </a:rPr>
              <a:t>lưu</a:t>
            </a:r>
            <a:r>
              <a:rPr lang="en-US" dirty="0">
                <a:latin typeface="Times New Roman" charset="0"/>
                <a:cs typeface="Times New Roman" charset="0"/>
              </a:rPr>
              <a:t> </a:t>
            </a:r>
            <a:r>
              <a:rPr lang="en-US" dirty="0" err="1">
                <a:latin typeface="Times New Roman" charset="0"/>
                <a:cs typeface="Times New Roman" charset="0"/>
              </a:rPr>
              <a:t>trong</a:t>
            </a:r>
            <a:r>
              <a:rPr lang="en-US" dirty="0">
                <a:latin typeface="Times New Roman" charset="0"/>
                <a:cs typeface="Times New Roman" charset="0"/>
              </a:rPr>
              <a:t> </a:t>
            </a:r>
            <a:r>
              <a:rPr lang="en-US" dirty="0" err="1">
                <a:latin typeface="Times New Roman" charset="0"/>
                <a:cs typeface="Times New Roman" charset="0"/>
              </a:rPr>
              <a:t>một</a:t>
            </a:r>
            <a:r>
              <a:rPr lang="en-US" dirty="0">
                <a:latin typeface="Times New Roman" charset="0"/>
                <a:cs typeface="Times New Roman" charset="0"/>
              </a:rPr>
              <a:t> </a:t>
            </a:r>
            <a:r>
              <a:rPr lang="en-US" dirty="0" err="1">
                <a:latin typeface="Times New Roman" charset="0"/>
                <a:cs typeface="Times New Roman" charset="0"/>
              </a:rPr>
              <a:t>bộ</a:t>
            </a:r>
            <a:r>
              <a:rPr lang="en-US" dirty="0">
                <a:latin typeface="Times New Roman" charset="0"/>
                <a:cs typeface="Times New Roman" charset="0"/>
              </a:rPr>
              <a:t> </a:t>
            </a:r>
            <a:r>
              <a:rPr lang="en-US" dirty="0" err="1">
                <a:latin typeface="Times New Roman" charset="0"/>
                <a:cs typeface="Times New Roman" charset="0"/>
              </a:rPr>
              <a:t>nhớ</a:t>
            </a:r>
            <a:r>
              <a:rPr lang="en-US" dirty="0">
                <a:latin typeface="Times New Roman" charset="0"/>
                <a:cs typeface="Times New Roman" charset="0"/>
              </a:rPr>
              <a:t> </a:t>
            </a:r>
            <a:r>
              <a:rPr lang="en-US" dirty="0" err="1">
                <a:latin typeface="Times New Roman" charset="0"/>
                <a:cs typeface="Times New Roman" charset="0"/>
              </a:rPr>
              <a:t>đọc</a:t>
            </a:r>
            <a:r>
              <a:rPr lang="en-US" dirty="0">
                <a:latin typeface="Times New Roman" charset="0"/>
                <a:cs typeface="Times New Roman" charset="0"/>
              </a:rPr>
              <a:t>/</a:t>
            </a:r>
            <a:r>
              <a:rPr lang="en-US" dirty="0" err="1">
                <a:latin typeface="Times New Roman" charset="0"/>
                <a:cs typeface="Times New Roman" charset="0"/>
              </a:rPr>
              <a:t>viết</a:t>
            </a:r>
            <a:r>
              <a:rPr lang="en-US" dirty="0">
                <a:latin typeface="Times New Roman" charset="0"/>
                <a:cs typeface="Times New Roman" charset="0"/>
              </a:rPr>
              <a:t> chia </a:t>
            </a:r>
            <a:r>
              <a:rPr lang="en-US" dirty="0" err="1">
                <a:latin typeface="Times New Roman" charset="0"/>
                <a:cs typeface="Times New Roman" charset="0"/>
              </a:rPr>
              <a:t>sẻ</a:t>
            </a:r>
            <a:endParaRPr lang="en-US" dirty="0">
              <a:latin typeface="Times New Roman" charset="0"/>
              <a:cs typeface="Times New Roman" charset="0"/>
            </a:endParaRPr>
          </a:p>
          <a:p>
            <a:pPr lvl="1" eaLnBrk="1" hangingPunct="1"/>
            <a:r>
              <a:rPr lang="en-US" dirty="0" err="1">
                <a:latin typeface="Times New Roman" charset="0"/>
                <a:cs typeface="Times New Roman" charset="0"/>
              </a:rPr>
              <a:t>Bộ</a:t>
            </a:r>
            <a:r>
              <a:rPr lang="en-US" dirty="0">
                <a:latin typeface="Times New Roman" charset="0"/>
                <a:cs typeface="Times New Roman" charset="0"/>
              </a:rPr>
              <a:t> </a:t>
            </a:r>
            <a:r>
              <a:rPr lang="en-US" dirty="0" err="1">
                <a:latin typeface="Times New Roman" charset="0"/>
                <a:cs typeface="Times New Roman" charset="0"/>
              </a:rPr>
              <a:t>nhớ</a:t>
            </a:r>
            <a:r>
              <a:rPr lang="en-US" dirty="0">
                <a:latin typeface="Times New Roman" charset="0"/>
                <a:cs typeface="Times New Roman" charset="0"/>
              </a:rPr>
              <a:t> </a:t>
            </a:r>
            <a:r>
              <a:rPr lang="en-US" dirty="0" err="1">
                <a:latin typeface="Times New Roman" charset="0"/>
                <a:cs typeface="Times New Roman" charset="0"/>
              </a:rPr>
              <a:t>được</a:t>
            </a:r>
            <a:r>
              <a:rPr lang="en-US" dirty="0">
                <a:latin typeface="Times New Roman" charset="0"/>
                <a:cs typeface="Times New Roman" charset="0"/>
              </a:rPr>
              <a:t> </a:t>
            </a:r>
            <a:r>
              <a:rPr lang="en-US" dirty="0" err="1">
                <a:latin typeface="Times New Roman" charset="0"/>
                <a:cs typeface="Times New Roman" charset="0"/>
              </a:rPr>
              <a:t>đánh</a:t>
            </a:r>
            <a:r>
              <a:rPr lang="en-US" dirty="0">
                <a:latin typeface="Times New Roman" charset="0"/>
                <a:cs typeface="Times New Roman" charset="0"/>
              </a:rPr>
              <a:t> </a:t>
            </a:r>
            <a:r>
              <a:rPr lang="en-US" dirty="0" err="1">
                <a:latin typeface="Times New Roman" charset="0"/>
                <a:cs typeface="Times New Roman" charset="0"/>
              </a:rPr>
              <a:t>địa</a:t>
            </a:r>
            <a:r>
              <a:rPr lang="en-US" dirty="0">
                <a:latin typeface="Times New Roman" charset="0"/>
                <a:cs typeface="Times New Roman" charset="0"/>
              </a:rPr>
              <a:t> </a:t>
            </a:r>
            <a:r>
              <a:rPr lang="en-US" dirty="0" err="1">
                <a:latin typeface="Times New Roman" charset="0"/>
                <a:cs typeface="Times New Roman" charset="0"/>
              </a:rPr>
              <a:t>chỉ</a:t>
            </a:r>
            <a:r>
              <a:rPr lang="en-US" dirty="0">
                <a:latin typeface="Times New Roman" charset="0"/>
                <a:cs typeface="Times New Roman" charset="0"/>
              </a:rPr>
              <a:t> </a:t>
            </a:r>
            <a:r>
              <a:rPr lang="en-US" dirty="0" err="1">
                <a:latin typeface="Times New Roman" charset="0"/>
                <a:cs typeface="Times New Roman" charset="0"/>
              </a:rPr>
              <a:t>dựa</a:t>
            </a:r>
            <a:r>
              <a:rPr lang="en-US" dirty="0">
                <a:latin typeface="Times New Roman" charset="0"/>
                <a:cs typeface="Times New Roman" charset="0"/>
              </a:rPr>
              <a:t> </a:t>
            </a:r>
            <a:r>
              <a:rPr lang="en-US" dirty="0" err="1">
                <a:latin typeface="Times New Roman" charset="0"/>
                <a:cs typeface="Times New Roman" charset="0"/>
              </a:rPr>
              <a:t>trên</a:t>
            </a:r>
            <a:r>
              <a:rPr lang="en-US" dirty="0">
                <a:latin typeface="Times New Roman" charset="0"/>
                <a:cs typeface="Times New Roman" charset="0"/>
              </a:rPr>
              <a:t> </a:t>
            </a:r>
            <a:r>
              <a:rPr lang="en-US" dirty="0" err="1">
                <a:latin typeface="Times New Roman" charset="0"/>
                <a:cs typeface="Times New Roman" charset="0"/>
              </a:rPr>
              <a:t>đoạn</a:t>
            </a:r>
            <a:r>
              <a:rPr lang="en-US" dirty="0">
                <a:latin typeface="Times New Roman" charset="0"/>
                <a:cs typeface="Times New Roman" charset="0"/>
              </a:rPr>
              <a:t> </a:t>
            </a:r>
            <a:r>
              <a:rPr lang="en-US" dirty="0" err="1">
                <a:latin typeface="Times New Roman" charset="0"/>
                <a:cs typeface="Times New Roman" charset="0"/>
              </a:rPr>
              <a:t>và</a:t>
            </a:r>
            <a:r>
              <a:rPr lang="en-US" dirty="0">
                <a:latin typeface="Times New Roman" charset="0"/>
                <a:cs typeface="Times New Roman" charset="0"/>
              </a:rPr>
              <a:t> </a:t>
            </a:r>
            <a:r>
              <a:rPr lang="en-US" dirty="0" err="1">
                <a:latin typeface="Times New Roman" charset="0"/>
                <a:cs typeface="Times New Roman" charset="0"/>
              </a:rPr>
              <a:t>không</a:t>
            </a:r>
            <a:r>
              <a:rPr lang="en-US" dirty="0">
                <a:latin typeface="Times New Roman" charset="0"/>
                <a:cs typeface="Times New Roman" charset="0"/>
              </a:rPr>
              <a:t> </a:t>
            </a:r>
            <a:r>
              <a:rPr lang="en-US" dirty="0" err="1">
                <a:latin typeface="Times New Roman" charset="0"/>
                <a:cs typeface="Times New Roman" charset="0"/>
              </a:rPr>
              <a:t>phụ</a:t>
            </a:r>
            <a:r>
              <a:rPr lang="en-US" dirty="0">
                <a:latin typeface="Times New Roman" charset="0"/>
                <a:cs typeface="Times New Roman" charset="0"/>
              </a:rPr>
              <a:t> </a:t>
            </a:r>
            <a:r>
              <a:rPr lang="en-US" dirty="0" err="1">
                <a:latin typeface="Times New Roman" charset="0"/>
                <a:cs typeface="Times New Roman" charset="0"/>
              </a:rPr>
              <a:t>thuộc</a:t>
            </a:r>
            <a:r>
              <a:rPr lang="en-US" dirty="0">
                <a:latin typeface="Times New Roman" charset="0"/>
                <a:cs typeface="Times New Roman" charset="0"/>
              </a:rPr>
              <a:t> </a:t>
            </a:r>
            <a:r>
              <a:rPr lang="en-US" dirty="0" err="1">
                <a:latin typeface="Times New Roman" charset="0"/>
                <a:cs typeface="Times New Roman" charset="0"/>
              </a:rPr>
              <a:t>vào</a:t>
            </a:r>
            <a:r>
              <a:rPr lang="en-US" dirty="0">
                <a:latin typeface="Times New Roman" charset="0"/>
                <a:cs typeface="Times New Roman" charset="0"/>
              </a:rPr>
              <a:t> </a:t>
            </a:r>
            <a:r>
              <a:rPr lang="en-US" dirty="0" err="1">
                <a:latin typeface="Times New Roman" charset="0"/>
                <a:cs typeface="Times New Roman" charset="0"/>
              </a:rPr>
              <a:t>việc</a:t>
            </a:r>
            <a:r>
              <a:rPr lang="en-US" dirty="0">
                <a:latin typeface="Times New Roman" charset="0"/>
                <a:cs typeface="Times New Roman" charset="0"/>
              </a:rPr>
              <a:t> </a:t>
            </a:r>
            <a:r>
              <a:rPr lang="en-US" dirty="0" err="1">
                <a:latin typeface="Times New Roman" charset="0"/>
                <a:cs typeface="Times New Roman" charset="0"/>
              </a:rPr>
              <a:t>nó</a:t>
            </a:r>
            <a:r>
              <a:rPr lang="en-US" dirty="0">
                <a:latin typeface="Times New Roman" charset="0"/>
                <a:cs typeface="Times New Roman" charset="0"/>
              </a:rPr>
              <a:t> </a:t>
            </a:r>
            <a:r>
              <a:rPr lang="en-US" dirty="0" err="1">
                <a:latin typeface="Times New Roman" charset="0"/>
                <a:cs typeface="Times New Roman" charset="0"/>
              </a:rPr>
              <a:t>lưu</a:t>
            </a:r>
            <a:r>
              <a:rPr lang="en-US" dirty="0">
                <a:latin typeface="Times New Roman" charset="0"/>
                <a:cs typeface="Times New Roman" charset="0"/>
              </a:rPr>
              <a:t> </a:t>
            </a:r>
            <a:r>
              <a:rPr lang="en-US" dirty="0" err="1">
                <a:latin typeface="Times New Roman" charset="0"/>
                <a:cs typeface="Times New Roman" charset="0"/>
              </a:rPr>
              <a:t>trữ</a:t>
            </a:r>
            <a:r>
              <a:rPr lang="en-US" dirty="0">
                <a:latin typeface="Times New Roman" charset="0"/>
                <a:cs typeface="Times New Roman" charset="0"/>
              </a:rPr>
              <a:t> </a:t>
            </a:r>
            <a:r>
              <a:rPr lang="en-US" dirty="0" err="1">
                <a:latin typeface="Times New Roman" charset="0"/>
                <a:cs typeface="Times New Roman" charset="0"/>
              </a:rPr>
              <a:t>gì</a:t>
            </a:r>
            <a:endParaRPr lang="en-US" dirty="0">
              <a:latin typeface="Times New Roman" charset="0"/>
              <a:cs typeface="Times New Roman" charset="0"/>
            </a:endParaRPr>
          </a:p>
          <a:p>
            <a:pPr lvl="1" eaLnBrk="1" hangingPunct="1"/>
            <a:r>
              <a:rPr lang="en-US" dirty="0" err="1">
                <a:latin typeface="Times New Roman" charset="0"/>
                <a:cs typeface="Times New Roman" charset="0"/>
              </a:rPr>
              <a:t>Các</a:t>
            </a:r>
            <a:r>
              <a:rPr lang="en-US" dirty="0">
                <a:latin typeface="Times New Roman" charset="0"/>
                <a:cs typeface="Times New Roman" charset="0"/>
              </a:rPr>
              <a:t> </a:t>
            </a:r>
            <a:r>
              <a:rPr lang="en-US" dirty="0" err="1">
                <a:latin typeface="Times New Roman" charset="0"/>
                <a:cs typeface="Times New Roman" charset="0"/>
              </a:rPr>
              <a:t>lệnh</a:t>
            </a:r>
            <a:r>
              <a:rPr lang="en-US" dirty="0">
                <a:latin typeface="Times New Roman" charset="0"/>
                <a:cs typeface="Times New Roman" charset="0"/>
              </a:rPr>
              <a:t> </a:t>
            </a:r>
            <a:r>
              <a:rPr lang="en-US" dirty="0" err="1">
                <a:latin typeface="Times New Roman" charset="0"/>
                <a:cs typeface="Times New Roman" charset="0"/>
              </a:rPr>
              <a:t>của</a:t>
            </a:r>
            <a:r>
              <a:rPr lang="en-US" dirty="0">
                <a:latin typeface="Times New Roman" charset="0"/>
                <a:cs typeface="Times New Roman" charset="0"/>
              </a:rPr>
              <a:t> </a:t>
            </a:r>
            <a:r>
              <a:rPr lang="en-US" dirty="0" err="1">
                <a:latin typeface="Times New Roman" charset="0"/>
                <a:cs typeface="Times New Roman" charset="0"/>
              </a:rPr>
              <a:t>chương</a:t>
            </a:r>
            <a:r>
              <a:rPr lang="en-US" dirty="0">
                <a:latin typeface="Times New Roman" charset="0"/>
                <a:cs typeface="Times New Roman" charset="0"/>
              </a:rPr>
              <a:t> </a:t>
            </a:r>
            <a:r>
              <a:rPr lang="en-US" dirty="0" err="1">
                <a:latin typeface="Times New Roman" charset="0"/>
                <a:cs typeface="Times New Roman" charset="0"/>
              </a:rPr>
              <a:t>trình</a:t>
            </a:r>
            <a:r>
              <a:rPr lang="en-US" dirty="0">
                <a:latin typeface="Times New Roman" charset="0"/>
                <a:cs typeface="Times New Roman" charset="0"/>
              </a:rPr>
              <a:t> </a:t>
            </a:r>
            <a:r>
              <a:rPr lang="en-US" dirty="0" err="1">
                <a:latin typeface="Times New Roman" charset="0"/>
                <a:cs typeface="Times New Roman" charset="0"/>
              </a:rPr>
              <a:t>được</a:t>
            </a:r>
            <a:r>
              <a:rPr lang="en-US" dirty="0">
                <a:latin typeface="Times New Roman" charset="0"/>
                <a:cs typeface="Times New Roman" charset="0"/>
              </a:rPr>
              <a:t> </a:t>
            </a:r>
            <a:r>
              <a:rPr lang="en-US" dirty="0" err="1">
                <a:latin typeface="Times New Roman" charset="0"/>
                <a:cs typeface="Times New Roman" charset="0"/>
              </a:rPr>
              <a:t>chạy</a:t>
            </a:r>
            <a:r>
              <a:rPr lang="en-US" dirty="0">
                <a:latin typeface="Times New Roman" charset="0"/>
                <a:cs typeface="Times New Roman" charset="0"/>
              </a:rPr>
              <a:t> </a:t>
            </a:r>
            <a:r>
              <a:rPr lang="en-US" dirty="0" err="1">
                <a:latin typeface="Times New Roman" charset="0"/>
                <a:cs typeface="Times New Roman" charset="0"/>
              </a:rPr>
              <a:t>lần</a:t>
            </a:r>
            <a:r>
              <a:rPr lang="en-US" dirty="0">
                <a:latin typeface="Times New Roman" charset="0"/>
                <a:cs typeface="Times New Roman" charset="0"/>
              </a:rPr>
              <a:t> </a:t>
            </a:r>
            <a:r>
              <a:rPr lang="en-US" dirty="0" err="1">
                <a:latin typeface="Times New Roman" charset="0"/>
                <a:cs typeface="Times New Roman" charset="0"/>
              </a:rPr>
              <a:t>lượt</a:t>
            </a:r>
            <a:r>
              <a:rPr lang="en-US" dirty="0">
                <a:latin typeface="Times New Roman" charset="0"/>
                <a:cs typeface="Times New Roman" charset="0"/>
              </a:rPr>
              <a:t>, </a:t>
            </a:r>
            <a:r>
              <a:rPr lang="en-US" dirty="0" err="1">
                <a:latin typeface="Times New Roman" charset="0"/>
                <a:cs typeface="Times New Roman" charset="0"/>
              </a:rPr>
              <a:t>lệnh</a:t>
            </a:r>
            <a:r>
              <a:rPr lang="en-US" dirty="0">
                <a:latin typeface="Times New Roman" charset="0"/>
                <a:cs typeface="Times New Roman" charset="0"/>
              </a:rPr>
              <a:t> </a:t>
            </a:r>
            <a:r>
              <a:rPr lang="en-US" dirty="0" err="1">
                <a:latin typeface="Times New Roman" charset="0"/>
                <a:cs typeface="Times New Roman" charset="0"/>
              </a:rPr>
              <a:t>nọ</a:t>
            </a:r>
            <a:r>
              <a:rPr lang="en-US" dirty="0">
                <a:latin typeface="Times New Roman" charset="0"/>
                <a:cs typeface="Times New Roman" charset="0"/>
              </a:rPr>
              <a:t> </a:t>
            </a:r>
            <a:r>
              <a:rPr lang="en-US" dirty="0" err="1">
                <a:latin typeface="Times New Roman" charset="0"/>
                <a:cs typeface="Times New Roman" charset="0"/>
              </a:rPr>
              <a:t>tiếp</a:t>
            </a:r>
            <a:r>
              <a:rPr lang="en-US" dirty="0">
                <a:latin typeface="Times New Roman" charset="0"/>
                <a:cs typeface="Times New Roman" charset="0"/>
              </a:rPr>
              <a:t> </a:t>
            </a:r>
            <a:r>
              <a:rPr lang="en-US" dirty="0" err="1">
                <a:latin typeface="Times New Roman" charset="0"/>
                <a:cs typeface="Times New Roman" charset="0"/>
              </a:rPr>
              <a:t>sau</a:t>
            </a:r>
            <a:r>
              <a:rPr lang="en-US" dirty="0">
                <a:latin typeface="Times New Roman" charset="0"/>
                <a:cs typeface="Times New Roman" charset="0"/>
              </a:rPr>
              <a:t> </a:t>
            </a:r>
            <a:r>
              <a:rPr lang="en-US" dirty="0" err="1">
                <a:latin typeface="Times New Roman" charset="0"/>
                <a:cs typeface="Times New Roman" charset="0"/>
              </a:rPr>
              <a:t>lệnh</a:t>
            </a:r>
            <a:r>
              <a:rPr lang="en-US" dirty="0">
                <a:latin typeface="Times New Roman" charset="0"/>
                <a:cs typeface="Times New Roman" charset="0"/>
              </a:rPr>
              <a:t> </a:t>
            </a:r>
            <a:r>
              <a:rPr lang="en-US" dirty="0" err="1">
                <a:latin typeface="Times New Roman" charset="0"/>
                <a:cs typeface="Times New Roman" charset="0"/>
              </a:rPr>
              <a:t>kia</a:t>
            </a:r>
            <a:endParaRPr lang="en-US" dirty="0">
              <a:latin typeface="Times New Roman" charset="0"/>
              <a:cs typeface="Times New Roman" charset="0"/>
            </a:endParaRPr>
          </a:p>
          <a:p>
            <a:pPr lvl="1" eaLnBrk="1" hangingPunct="1"/>
            <a:r>
              <a:rPr lang="en-US" dirty="0">
                <a:latin typeface="Times New Roman" charset="0"/>
                <a:cs typeface="Times New Roman" charset="0"/>
                <a:sym typeface="Wingdings"/>
              </a:rPr>
              <a:t> Stored-program digital computer</a:t>
            </a:r>
            <a:endParaRPr lang="en-US" dirty="0">
              <a:latin typeface="Times New Roman" charset="0"/>
              <a:cs typeface="Times New Roman" charset="0"/>
            </a:endParaRPr>
          </a:p>
        </p:txBody>
      </p:sp>
    </p:spTree>
  </p:cSld>
  <p:clrMapOvr>
    <a:masterClrMapping/>
  </p:clrMapOvr>
  <p:transition>
    <p:fade thruBlk="1"/>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41990">
                                            <p:txEl>
                                              <p:pRg st="0" end="0"/>
                                            </p:txEl>
                                          </p:spTgt>
                                        </p:tgtEl>
                                        <p:attrNameLst>
                                          <p:attrName>style.visibility</p:attrName>
                                        </p:attrNameLst>
                                      </p:cBhvr>
                                      <p:to>
                                        <p:strVal val="visible"/>
                                      </p:to>
                                    </p:set>
                                    <p:animEffect transition="in" filter="checkerboard(across)">
                                      <p:cBhvr>
                                        <p:cTn id="7" dur="500"/>
                                        <p:tgtEl>
                                          <p:spTgt spid="41990">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10" fill="hold" nodeType="clickEffect">
                                  <p:stCondLst>
                                    <p:cond delay="0"/>
                                  </p:stCondLst>
                                  <p:childTnLst>
                                    <p:set>
                                      <p:cBhvr>
                                        <p:cTn id="11" dur="1" fill="hold">
                                          <p:stCondLst>
                                            <p:cond delay="0"/>
                                          </p:stCondLst>
                                        </p:cTn>
                                        <p:tgtEl>
                                          <p:spTgt spid="41990">
                                            <p:txEl>
                                              <p:pRg st="1" end="1"/>
                                            </p:txEl>
                                          </p:spTgt>
                                        </p:tgtEl>
                                        <p:attrNameLst>
                                          <p:attrName>style.visibility</p:attrName>
                                        </p:attrNameLst>
                                      </p:cBhvr>
                                      <p:to>
                                        <p:strVal val="visible"/>
                                      </p:to>
                                    </p:set>
                                    <p:animEffect transition="in" filter="checkerboard(across)">
                                      <p:cBhvr>
                                        <p:cTn id="12" dur="500"/>
                                        <p:tgtEl>
                                          <p:spTgt spid="41990">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5" presetClass="entr" presetSubtype="10" fill="hold" nodeType="clickEffect">
                                  <p:stCondLst>
                                    <p:cond delay="0"/>
                                  </p:stCondLst>
                                  <p:childTnLst>
                                    <p:set>
                                      <p:cBhvr>
                                        <p:cTn id="16" dur="1" fill="hold">
                                          <p:stCondLst>
                                            <p:cond delay="0"/>
                                          </p:stCondLst>
                                        </p:cTn>
                                        <p:tgtEl>
                                          <p:spTgt spid="41990">
                                            <p:txEl>
                                              <p:pRg st="2" end="2"/>
                                            </p:txEl>
                                          </p:spTgt>
                                        </p:tgtEl>
                                        <p:attrNameLst>
                                          <p:attrName>style.visibility</p:attrName>
                                        </p:attrNameLst>
                                      </p:cBhvr>
                                      <p:to>
                                        <p:strVal val="visible"/>
                                      </p:to>
                                    </p:set>
                                    <p:animEffect transition="in" filter="checkerboard(across)">
                                      <p:cBhvr>
                                        <p:cTn id="17" dur="500"/>
                                        <p:tgtEl>
                                          <p:spTgt spid="41990">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5" presetClass="entr" presetSubtype="10" fill="hold" nodeType="clickEffect">
                                  <p:stCondLst>
                                    <p:cond delay="0"/>
                                  </p:stCondLst>
                                  <p:childTnLst>
                                    <p:set>
                                      <p:cBhvr>
                                        <p:cTn id="21" dur="1" fill="hold">
                                          <p:stCondLst>
                                            <p:cond delay="0"/>
                                          </p:stCondLst>
                                        </p:cTn>
                                        <p:tgtEl>
                                          <p:spTgt spid="41990">
                                            <p:txEl>
                                              <p:pRg st="3" end="3"/>
                                            </p:txEl>
                                          </p:spTgt>
                                        </p:tgtEl>
                                        <p:attrNameLst>
                                          <p:attrName>style.visibility</p:attrName>
                                        </p:attrNameLst>
                                      </p:cBhvr>
                                      <p:to>
                                        <p:strVal val="visible"/>
                                      </p:to>
                                    </p:set>
                                    <p:animEffect transition="in" filter="checkerboard(across)">
                                      <p:cBhvr>
                                        <p:cTn id="22" dur="500"/>
                                        <p:tgtEl>
                                          <p:spTgt spid="41990">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5" presetClass="entr" presetSubtype="10" fill="hold" nodeType="clickEffect">
                                  <p:stCondLst>
                                    <p:cond delay="0"/>
                                  </p:stCondLst>
                                  <p:childTnLst>
                                    <p:set>
                                      <p:cBhvr>
                                        <p:cTn id="26" dur="1" fill="hold">
                                          <p:stCondLst>
                                            <p:cond delay="0"/>
                                          </p:stCondLst>
                                        </p:cTn>
                                        <p:tgtEl>
                                          <p:spTgt spid="41990">
                                            <p:txEl>
                                              <p:pRg st="4" end="4"/>
                                            </p:txEl>
                                          </p:spTgt>
                                        </p:tgtEl>
                                        <p:attrNameLst>
                                          <p:attrName>style.visibility</p:attrName>
                                        </p:attrNameLst>
                                      </p:cBhvr>
                                      <p:to>
                                        <p:strVal val="visible"/>
                                      </p:to>
                                    </p:set>
                                    <p:animEffect transition="in" filter="checkerboard(across)">
                                      <p:cBhvr>
                                        <p:cTn id="27" dur="500"/>
                                        <p:tgtEl>
                                          <p:spTgt spid="41990">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5" presetClass="entr" presetSubtype="10" fill="hold" nodeType="clickEffect">
                                  <p:stCondLst>
                                    <p:cond delay="0"/>
                                  </p:stCondLst>
                                  <p:childTnLst>
                                    <p:set>
                                      <p:cBhvr>
                                        <p:cTn id="31" dur="1" fill="hold">
                                          <p:stCondLst>
                                            <p:cond delay="0"/>
                                          </p:stCondLst>
                                        </p:cTn>
                                        <p:tgtEl>
                                          <p:spTgt spid="41990">
                                            <p:txEl>
                                              <p:pRg st="5" end="5"/>
                                            </p:txEl>
                                          </p:spTgt>
                                        </p:tgtEl>
                                        <p:attrNameLst>
                                          <p:attrName>style.visibility</p:attrName>
                                        </p:attrNameLst>
                                      </p:cBhvr>
                                      <p:to>
                                        <p:strVal val="visible"/>
                                      </p:to>
                                    </p:set>
                                    <p:animEffect transition="in" filter="checkerboard(across)">
                                      <p:cBhvr>
                                        <p:cTn id="32" dur="500"/>
                                        <p:tgtEl>
                                          <p:spTgt spid="41990">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Máy</a:t>
            </a:r>
            <a:r>
              <a:rPr lang="en-US" dirty="0"/>
              <a:t> </a:t>
            </a:r>
            <a:r>
              <a:rPr lang="en-US" dirty="0" err="1"/>
              <a:t>tính</a:t>
            </a:r>
            <a:r>
              <a:rPr lang="en-US" dirty="0"/>
              <a:t> </a:t>
            </a:r>
            <a:r>
              <a:rPr lang="en-US" dirty="0" err="1"/>
              <a:t>trước</a:t>
            </a:r>
            <a:r>
              <a:rPr lang="en-US" dirty="0"/>
              <a:t> </a:t>
            </a:r>
            <a:r>
              <a:rPr lang="en-US" dirty="0" err="1"/>
              <a:t>đó</a:t>
            </a:r>
            <a:r>
              <a:rPr lang="en-US" dirty="0"/>
              <a:t> (circus-based)</a:t>
            </a:r>
          </a:p>
        </p:txBody>
      </p:sp>
      <p:pic>
        <p:nvPicPr>
          <p:cNvPr id="7" name="Content Placeholder 6"/>
          <p:cNvPicPr>
            <a:picLocks noGrp="1" noChangeAspect="1"/>
          </p:cNvPicPr>
          <p:nvPr>
            <p:ph idx="1"/>
          </p:nvPr>
        </p:nvPicPr>
        <p:blipFill>
          <a:blip r:embed="rId2"/>
          <a:srcRect t="13297" b="13297"/>
          <a:stretch>
            <a:fillRect/>
          </a:stretch>
        </p:blipFill>
        <p:spPr/>
      </p:pic>
      <p:sp>
        <p:nvSpPr>
          <p:cNvPr id="4" name="Date Placeholder 3"/>
          <p:cNvSpPr>
            <a:spLocks noGrp="1"/>
          </p:cNvSpPr>
          <p:nvPr>
            <p:ph type="dt" sz="half" idx="10"/>
          </p:nvPr>
        </p:nvSpPr>
        <p:spPr/>
        <p:txBody>
          <a:bodyPr/>
          <a:lstStyle/>
          <a:p>
            <a:pPr>
              <a:defRPr/>
            </a:pPr>
            <a:r>
              <a:rPr lang="en-US"/>
              <a:t>Fall 2009</a:t>
            </a:r>
          </a:p>
        </p:txBody>
      </p:sp>
      <p:sp>
        <p:nvSpPr>
          <p:cNvPr id="5" name="Footer Placeholder 4"/>
          <p:cNvSpPr>
            <a:spLocks noGrp="1"/>
          </p:cNvSpPr>
          <p:nvPr>
            <p:ph type="ftr" sz="quarter" idx="11"/>
          </p:nvPr>
        </p:nvSpPr>
        <p:spPr/>
        <p:txBody>
          <a:bodyPr/>
          <a:lstStyle/>
          <a:p>
            <a:pPr>
              <a:defRPr/>
            </a:pPr>
            <a:r>
              <a:rPr lang="en-US"/>
              <a:t>Computer Architecture - Introduction</a:t>
            </a:r>
          </a:p>
        </p:txBody>
      </p:sp>
      <p:sp>
        <p:nvSpPr>
          <p:cNvPr id="6" name="Slide Number Placeholder 5"/>
          <p:cNvSpPr>
            <a:spLocks noGrp="1"/>
          </p:cNvSpPr>
          <p:nvPr>
            <p:ph type="sldNum" sz="quarter" idx="12"/>
          </p:nvPr>
        </p:nvSpPr>
        <p:spPr/>
        <p:txBody>
          <a:bodyPr/>
          <a:lstStyle/>
          <a:p>
            <a:pPr>
              <a:defRPr/>
            </a:pPr>
            <a:fld id="{DFBD9F13-4015-2645-A9D0-F402ED1BAD1E}" type="slidenum">
              <a:rPr lang="en-US" smtClean="0"/>
              <a:pPr>
                <a:defRPr/>
              </a:pPr>
              <a:t>45</a:t>
            </a:fld>
            <a:endParaRPr lang="en-US"/>
          </a:p>
        </p:txBody>
      </p:sp>
    </p:spTree>
    <p:extLst>
      <p:ext uri="{BB962C8B-B14F-4D97-AF65-F5344CB8AC3E}">
        <p14:creationId xmlns:p14="http://schemas.microsoft.com/office/powerpoint/2010/main" val="1570915735"/>
      </p:ext>
    </p:extLst>
  </p:cSld>
  <p:clrMapOvr>
    <a:masterClrMapping/>
  </p:clrMapOvr>
  <p:transition>
    <p:fade thruBlk="1"/>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Slide Number Placeholder 5"/>
          <p:cNvSpPr>
            <a:spLocks noGrp="1"/>
          </p:cNvSpPr>
          <p:nvPr>
            <p:ph type="sldNum" sz="quarter" idx="12"/>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800">
                <a:solidFill>
                  <a:schemeClr val="tx1"/>
                </a:solidFill>
                <a:latin typeface="Verdana" charset="0"/>
                <a:ea typeface="ＭＳ Ｐゴシック" charset="0"/>
              </a:defRPr>
            </a:lvl1pPr>
            <a:lvl2pPr>
              <a:defRPr sz="2400">
                <a:solidFill>
                  <a:schemeClr val="tx1"/>
                </a:solidFill>
                <a:latin typeface="Verdana" charset="0"/>
                <a:ea typeface="ＭＳ Ｐゴシック" charset="0"/>
              </a:defRPr>
            </a:lvl2pPr>
            <a:lvl3pPr>
              <a:defRPr sz="2000">
                <a:solidFill>
                  <a:schemeClr val="tx1"/>
                </a:solidFill>
                <a:latin typeface="Verdana" charset="0"/>
                <a:ea typeface="ＭＳ Ｐゴシック" charset="0"/>
              </a:defRPr>
            </a:lvl3pPr>
            <a:lvl4pPr>
              <a:defRPr>
                <a:solidFill>
                  <a:schemeClr val="tx1"/>
                </a:solidFill>
                <a:latin typeface="Verdana" charset="0"/>
                <a:ea typeface="ＭＳ Ｐゴシック" charset="0"/>
              </a:defRPr>
            </a:lvl4pPr>
            <a:lvl5pPr>
              <a:defRPr>
                <a:solidFill>
                  <a:schemeClr val="tx1"/>
                </a:solidFill>
                <a:latin typeface="Verdana" charset="0"/>
                <a:ea typeface="ＭＳ Ｐゴシック" charset="0"/>
              </a:defRPr>
            </a:lvl5pPr>
            <a:lvl6pPr eaLnBrk="0" hangingPunct="0">
              <a:buFont typeface="Wingdings" charset="0"/>
              <a:defRPr>
                <a:solidFill>
                  <a:schemeClr val="tx1"/>
                </a:solidFill>
                <a:latin typeface="Verdana" charset="0"/>
                <a:ea typeface="ＭＳ Ｐゴシック" charset="0"/>
              </a:defRPr>
            </a:lvl6pPr>
            <a:lvl7pPr eaLnBrk="0" hangingPunct="0">
              <a:buFont typeface="Wingdings" charset="0"/>
              <a:defRPr>
                <a:solidFill>
                  <a:schemeClr val="tx1"/>
                </a:solidFill>
                <a:latin typeface="Verdana" charset="0"/>
                <a:ea typeface="ＭＳ Ｐゴシック" charset="0"/>
              </a:defRPr>
            </a:lvl7pPr>
            <a:lvl8pPr eaLnBrk="0" hangingPunct="0">
              <a:buFont typeface="Wingdings" charset="0"/>
              <a:defRPr>
                <a:solidFill>
                  <a:schemeClr val="tx1"/>
                </a:solidFill>
                <a:latin typeface="Verdana" charset="0"/>
                <a:ea typeface="ＭＳ Ｐゴシック" charset="0"/>
              </a:defRPr>
            </a:lvl8pPr>
            <a:lvl9pPr eaLnBrk="0" hangingPunct="0">
              <a:buFont typeface="Wingdings" charset="0"/>
              <a:defRPr>
                <a:solidFill>
                  <a:schemeClr val="tx1"/>
                </a:solidFill>
                <a:latin typeface="Verdana" charset="0"/>
                <a:ea typeface="ＭＳ Ｐゴシック" charset="0"/>
              </a:defRPr>
            </a:lvl9pPr>
          </a:lstStyle>
          <a:p>
            <a:pPr>
              <a:defRPr/>
            </a:pPr>
            <a:fld id="{0A21FA8E-555A-1448-92CA-46B71B1947FB}" type="slidenum">
              <a:rPr lang="en-US" sz="1000"/>
              <a:pPr>
                <a:defRPr/>
              </a:pPr>
              <a:t>46</a:t>
            </a:fld>
            <a:endParaRPr lang="en-US" sz="1000"/>
          </a:p>
        </p:txBody>
      </p:sp>
      <p:sp>
        <p:nvSpPr>
          <p:cNvPr id="90114" name="Rectangle 2"/>
          <p:cNvSpPr>
            <a:spLocks noGrp="1" noChangeArrowheads="1"/>
          </p:cNvSpPr>
          <p:nvPr>
            <p:ph type="title"/>
          </p:nvPr>
        </p:nvSpPr>
        <p:spPr/>
        <p:txBody>
          <a:bodyPr/>
          <a:lstStyle/>
          <a:p>
            <a:pPr eaLnBrk="1" hangingPunct="1"/>
            <a:r>
              <a:rPr lang="en-US">
                <a:latin typeface="Times New Roman" charset="0"/>
                <a:cs typeface="Times New Roman" charset="0"/>
              </a:rPr>
              <a:t>Kiến trúc Von-Neumann cũ</a:t>
            </a:r>
          </a:p>
        </p:txBody>
      </p:sp>
      <p:pic>
        <p:nvPicPr>
          <p:cNvPr id="90115" name="Picture 4" descr="420px-Von_Neumann_architectur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00338" y="1700213"/>
            <a:ext cx="4968875" cy="41767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transition>
    <p:fade thruBlk="1"/>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Slide Number Placeholder 5"/>
          <p:cNvSpPr>
            <a:spLocks noGrp="1"/>
          </p:cNvSpPr>
          <p:nvPr>
            <p:ph type="sldNum" sz="quarter" idx="12"/>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Verdana" charset="0"/>
                <a:ea typeface="ＭＳ Ｐゴシック" charset="0"/>
                <a:cs typeface="ＭＳ Ｐゴシック" charset="0"/>
              </a:defRPr>
            </a:lvl1pPr>
            <a:lvl2pPr marL="742950" indent="-285750">
              <a:defRPr sz="2400">
                <a:solidFill>
                  <a:schemeClr val="tx1"/>
                </a:solidFill>
                <a:latin typeface="Verdana" charset="0"/>
                <a:ea typeface="ＭＳ Ｐゴシック" charset="0"/>
              </a:defRPr>
            </a:lvl2pPr>
            <a:lvl3pPr marL="1143000" indent="-228600">
              <a:defRPr sz="2400">
                <a:solidFill>
                  <a:schemeClr val="tx1"/>
                </a:solidFill>
                <a:latin typeface="Verdana" charset="0"/>
                <a:ea typeface="ＭＳ Ｐゴシック" charset="0"/>
              </a:defRPr>
            </a:lvl3pPr>
            <a:lvl4pPr marL="1600200" indent="-228600">
              <a:defRPr sz="2400">
                <a:solidFill>
                  <a:schemeClr val="tx1"/>
                </a:solidFill>
                <a:latin typeface="Verdana" charset="0"/>
                <a:ea typeface="ＭＳ Ｐゴシック" charset="0"/>
              </a:defRPr>
            </a:lvl4pPr>
            <a:lvl5pPr marL="2057400" indent="-228600">
              <a:defRPr sz="2400">
                <a:solidFill>
                  <a:schemeClr val="tx1"/>
                </a:solidFill>
                <a:latin typeface="Verdana" charset="0"/>
                <a:ea typeface="ＭＳ Ｐゴシック" charset="0"/>
              </a:defRPr>
            </a:lvl5pPr>
            <a:lvl6pPr marL="2514600" indent="-228600" eaLnBrk="0" fontAlgn="base" hangingPunct="0">
              <a:spcBef>
                <a:spcPct val="0"/>
              </a:spcBef>
              <a:spcAft>
                <a:spcPct val="0"/>
              </a:spcAft>
              <a:defRPr sz="2400">
                <a:solidFill>
                  <a:schemeClr val="tx1"/>
                </a:solidFill>
                <a:latin typeface="Verdana" charset="0"/>
                <a:ea typeface="ＭＳ Ｐゴシック" charset="0"/>
              </a:defRPr>
            </a:lvl6pPr>
            <a:lvl7pPr marL="2971800" indent="-228600" eaLnBrk="0" fontAlgn="base" hangingPunct="0">
              <a:spcBef>
                <a:spcPct val="0"/>
              </a:spcBef>
              <a:spcAft>
                <a:spcPct val="0"/>
              </a:spcAft>
              <a:defRPr sz="2400">
                <a:solidFill>
                  <a:schemeClr val="tx1"/>
                </a:solidFill>
                <a:latin typeface="Verdana" charset="0"/>
                <a:ea typeface="ＭＳ Ｐゴシック" charset="0"/>
              </a:defRPr>
            </a:lvl7pPr>
            <a:lvl8pPr marL="3429000" indent="-228600" eaLnBrk="0" fontAlgn="base" hangingPunct="0">
              <a:spcBef>
                <a:spcPct val="0"/>
              </a:spcBef>
              <a:spcAft>
                <a:spcPct val="0"/>
              </a:spcAft>
              <a:defRPr sz="2400">
                <a:solidFill>
                  <a:schemeClr val="tx1"/>
                </a:solidFill>
                <a:latin typeface="Verdana" charset="0"/>
                <a:ea typeface="ＭＳ Ｐゴシック" charset="0"/>
              </a:defRPr>
            </a:lvl8pPr>
            <a:lvl9pPr marL="3886200" indent="-228600" eaLnBrk="0" fontAlgn="base" hangingPunct="0">
              <a:spcBef>
                <a:spcPct val="0"/>
              </a:spcBef>
              <a:spcAft>
                <a:spcPct val="0"/>
              </a:spcAft>
              <a:defRPr sz="2400">
                <a:solidFill>
                  <a:schemeClr val="tx1"/>
                </a:solidFill>
                <a:latin typeface="Verdana" charset="0"/>
                <a:ea typeface="ＭＳ Ｐゴシック" charset="0"/>
              </a:defRPr>
            </a:lvl9pPr>
          </a:lstStyle>
          <a:p>
            <a:fld id="{76EFA763-7E90-DB41-A8AD-4CCAE2478D68}" type="slidenum">
              <a:rPr lang="en-US" sz="1000"/>
              <a:pPr/>
              <a:t>47</a:t>
            </a:fld>
            <a:endParaRPr lang="en-US" sz="1000"/>
          </a:p>
        </p:txBody>
      </p:sp>
      <p:sp>
        <p:nvSpPr>
          <p:cNvPr id="92162" name="Rectangle 2"/>
          <p:cNvSpPr>
            <a:spLocks noGrp="1" noChangeArrowheads="1"/>
          </p:cNvSpPr>
          <p:nvPr>
            <p:ph type="title"/>
          </p:nvPr>
        </p:nvSpPr>
        <p:spPr/>
        <p:txBody>
          <a:bodyPr/>
          <a:lstStyle/>
          <a:p>
            <a:pPr eaLnBrk="1" hangingPunct="1"/>
            <a:r>
              <a:rPr lang="en-US">
                <a:latin typeface="Times New Roman" charset="0"/>
                <a:cs typeface="Times New Roman" charset="0"/>
              </a:rPr>
              <a:t>Kiến trúc Von-Neumann hiện đại</a:t>
            </a:r>
          </a:p>
        </p:txBody>
      </p:sp>
      <p:graphicFrame>
        <p:nvGraphicFramePr>
          <p:cNvPr id="92163" name="Object 1"/>
          <p:cNvGraphicFramePr>
            <a:graphicFrameLocks noChangeAspect="1"/>
          </p:cNvGraphicFramePr>
          <p:nvPr/>
        </p:nvGraphicFramePr>
        <p:xfrm>
          <a:off x="755650" y="2205038"/>
          <a:ext cx="8208963" cy="3743325"/>
        </p:xfrm>
        <a:graphic>
          <a:graphicData uri="http://schemas.openxmlformats.org/presentationml/2006/ole">
            <mc:AlternateContent xmlns:mc="http://schemas.openxmlformats.org/markup-compatibility/2006">
              <mc:Choice xmlns:v="urn:schemas-microsoft-com:vml" Requires="v">
                <p:oleObj spid="_x0000_s92181" name="Document" r:id="rId4" imgW="5765588" imgH="2158921" progId="Word.Document.12">
                  <p:link updateAutomatic="1"/>
                </p:oleObj>
              </mc:Choice>
              <mc:Fallback>
                <p:oleObj name="Document" r:id="rId4" imgW="5765588" imgH="2158921" progId="Word.Document.12">
                  <p:link updateAutomatic="1"/>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5650" y="2205038"/>
                        <a:ext cx="8208963" cy="37433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p:fade thruBlk="1"/>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Slide Number Placeholder 5"/>
          <p:cNvSpPr>
            <a:spLocks noGrp="1"/>
          </p:cNvSpPr>
          <p:nvPr>
            <p:ph type="sldNum" sz="quarter" idx="12"/>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Verdana" charset="0"/>
                <a:ea typeface="ＭＳ Ｐゴシック" charset="0"/>
                <a:cs typeface="ＭＳ Ｐゴシック" charset="0"/>
              </a:defRPr>
            </a:lvl1pPr>
            <a:lvl2pPr marL="742950" indent="-285750">
              <a:defRPr sz="2400">
                <a:solidFill>
                  <a:schemeClr val="tx1"/>
                </a:solidFill>
                <a:latin typeface="Verdana" charset="0"/>
                <a:ea typeface="ＭＳ Ｐゴシック" charset="0"/>
              </a:defRPr>
            </a:lvl2pPr>
            <a:lvl3pPr marL="1143000" indent="-228600">
              <a:defRPr sz="2400">
                <a:solidFill>
                  <a:schemeClr val="tx1"/>
                </a:solidFill>
                <a:latin typeface="Verdana" charset="0"/>
                <a:ea typeface="ＭＳ Ｐゴシック" charset="0"/>
              </a:defRPr>
            </a:lvl3pPr>
            <a:lvl4pPr marL="1600200" indent="-228600">
              <a:defRPr sz="2400">
                <a:solidFill>
                  <a:schemeClr val="tx1"/>
                </a:solidFill>
                <a:latin typeface="Verdana" charset="0"/>
                <a:ea typeface="ＭＳ Ｐゴシック" charset="0"/>
              </a:defRPr>
            </a:lvl4pPr>
            <a:lvl5pPr marL="2057400" indent="-228600">
              <a:defRPr sz="2400">
                <a:solidFill>
                  <a:schemeClr val="tx1"/>
                </a:solidFill>
                <a:latin typeface="Verdana" charset="0"/>
                <a:ea typeface="ＭＳ Ｐゴシック" charset="0"/>
              </a:defRPr>
            </a:lvl5pPr>
            <a:lvl6pPr marL="2514600" indent="-228600" eaLnBrk="0" fontAlgn="base" hangingPunct="0">
              <a:spcBef>
                <a:spcPct val="0"/>
              </a:spcBef>
              <a:spcAft>
                <a:spcPct val="0"/>
              </a:spcAft>
              <a:defRPr sz="2400">
                <a:solidFill>
                  <a:schemeClr val="tx1"/>
                </a:solidFill>
                <a:latin typeface="Verdana" charset="0"/>
                <a:ea typeface="ＭＳ Ｐゴシック" charset="0"/>
              </a:defRPr>
            </a:lvl6pPr>
            <a:lvl7pPr marL="2971800" indent="-228600" eaLnBrk="0" fontAlgn="base" hangingPunct="0">
              <a:spcBef>
                <a:spcPct val="0"/>
              </a:spcBef>
              <a:spcAft>
                <a:spcPct val="0"/>
              </a:spcAft>
              <a:defRPr sz="2400">
                <a:solidFill>
                  <a:schemeClr val="tx1"/>
                </a:solidFill>
                <a:latin typeface="Verdana" charset="0"/>
                <a:ea typeface="ＭＳ Ｐゴシック" charset="0"/>
              </a:defRPr>
            </a:lvl7pPr>
            <a:lvl8pPr marL="3429000" indent="-228600" eaLnBrk="0" fontAlgn="base" hangingPunct="0">
              <a:spcBef>
                <a:spcPct val="0"/>
              </a:spcBef>
              <a:spcAft>
                <a:spcPct val="0"/>
              </a:spcAft>
              <a:defRPr sz="2400">
                <a:solidFill>
                  <a:schemeClr val="tx1"/>
                </a:solidFill>
                <a:latin typeface="Verdana" charset="0"/>
                <a:ea typeface="ＭＳ Ｐゴシック" charset="0"/>
              </a:defRPr>
            </a:lvl8pPr>
            <a:lvl9pPr marL="3886200" indent="-228600" eaLnBrk="0" fontAlgn="base" hangingPunct="0">
              <a:spcBef>
                <a:spcPct val="0"/>
              </a:spcBef>
              <a:spcAft>
                <a:spcPct val="0"/>
              </a:spcAft>
              <a:defRPr sz="2400">
                <a:solidFill>
                  <a:schemeClr val="tx1"/>
                </a:solidFill>
                <a:latin typeface="Verdana" charset="0"/>
                <a:ea typeface="ＭＳ Ｐゴシック" charset="0"/>
              </a:defRPr>
            </a:lvl9pPr>
          </a:lstStyle>
          <a:p>
            <a:fld id="{789313C1-16AE-2446-93C1-48B6434F3192}" type="slidenum">
              <a:rPr lang="en-US" sz="1000"/>
              <a:pPr/>
              <a:t>48</a:t>
            </a:fld>
            <a:endParaRPr lang="en-US" sz="1000"/>
          </a:p>
        </p:txBody>
      </p:sp>
      <p:sp>
        <p:nvSpPr>
          <p:cNvPr id="94210" name="Rectangle 2"/>
          <p:cNvSpPr>
            <a:spLocks noGrp="1" noChangeArrowheads="1"/>
          </p:cNvSpPr>
          <p:nvPr>
            <p:ph type="title"/>
          </p:nvPr>
        </p:nvSpPr>
        <p:spPr>
          <a:xfrm>
            <a:off x="457200" y="277813"/>
            <a:ext cx="8686800" cy="1139825"/>
          </a:xfrm>
        </p:spPr>
        <p:txBody>
          <a:bodyPr/>
          <a:lstStyle/>
          <a:p>
            <a:pPr eaLnBrk="1" hangingPunct="1">
              <a:lnSpc>
                <a:spcPct val="80000"/>
              </a:lnSpc>
            </a:pPr>
            <a:r>
              <a:rPr lang="en-US" sz="4000">
                <a:latin typeface="Times New Roman" charset="0"/>
                <a:cs typeface="Times New Roman" charset="0"/>
              </a:rPr>
              <a:t>Kiến trúc Von-Neumann -</a:t>
            </a:r>
            <a:r>
              <a:rPr lang="en-US" sz="3600">
                <a:latin typeface="Times New Roman" charset="0"/>
                <a:cs typeface="Times New Roman" charset="0"/>
              </a:rPr>
              <a:t> </a:t>
            </a:r>
            <a:r>
              <a:rPr lang="en-US" sz="4000">
                <a:latin typeface="Times New Roman" charset="0"/>
                <a:cs typeface="Times New Roman" charset="0"/>
              </a:rPr>
              <a:t>Các đặc điểm</a:t>
            </a:r>
          </a:p>
        </p:txBody>
      </p:sp>
      <p:sp>
        <p:nvSpPr>
          <p:cNvPr id="43014" name="Rectangle 3"/>
          <p:cNvSpPr>
            <a:spLocks noGrp="1" noChangeArrowheads="1"/>
          </p:cNvSpPr>
          <p:nvPr>
            <p:ph type="body" idx="1"/>
          </p:nvPr>
        </p:nvSpPr>
        <p:spPr>
          <a:xfrm>
            <a:off x="457200" y="1916113"/>
            <a:ext cx="8229600" cy="4214812"/>
          </a:xfrm>
        </p:spPr>
        <p:txBody>
          <a:bodyPr/>
          <a:lstStyle/>
          <a:p>
            <a:pPr eaLnBrk="1" hangingPunct="1"/>
            <a:r>
              <a:rPr lang="en-US">
                <a:latin typeface="Times New Roman" charset="0"/>
                <a:cs typeface="Times New Roman" charset="0"/>
              </a:rPr>
              <a:t>Quá trình thực hiện lệnh được chia thành 3 giai đoạn chính :</a:t>
            </a:r>
          </a:p>
          <a:p>
            <a:pPr lvl="1" eaLnBrk="1" hangingPunct="1"/>
            <a:r>
              <a:rPr lang="en-US">
                <a:latin typeface="Times New Roman" charset="0"/>
                <a:cs typeface="Times New Roman" charset="0"/>
              </a:rPr>
              <a:t>CPU lấy lệnh (fetch) từ bộ nhớ</a:t>
            </a:r>
          </a:p>
          <a:p>
            <a:pPr lvl="1" eaLnBrk="1" hangingPunct="1"/>
            <a:r>
              <a:rPr lang="en-US">
                <a:latin typeface="Times New Roman" charset="0"/>
                <a:cs typeface="Times New Roman" charset="0"/>
              </a:rPr>
              <a:t>CPU giải mã lệnh và chạy lệnh; nếu lệnh cần dữ liệu thì đọc dữ liệu từ bộ nhớ</a:t>
            </a:r>
          </a:p>
          <a:p>
            <a:pPr lvl="1" eaLnBrk="1" hangingPunct="1"/>
            <a:r>
              <a:rPr lang="en-US">
                <a:latin typeface="Times New Roman" charset="0"/>
                <a:cs typeface="Times New Roman" charset="0"/>
              </a:rPr>
              <a:t>CPU viết kết quả vào bộ nhớ nếu có</a:t>
            </a:r>
          </a:p>
          <a:p>
            <a:pPr eaLnBrk="1" hangingPunct="1"/>
            <a:r>
              <a:rPr lang="en-US">
                <a:latin typeface="Times New Roman" charset="0"/>
                <a:cs typeface="Times New Roman" charset="0"/>
              </a:rPr>
              <a:t>Hạn chế: </a:t>
            </a:r>
            <a:r>
              <a:rPr lang="en-AU">
                <a:latin typeface="Times New Roman" charset="0"/>
                <a:cs typeface="Times New Roman" charset="0"/>
              </a:rPr>
              <a:t>bộ nhớ lệnh và dữ liệu (cổ chai) ko đc truy cập cùng lúc nên thông lượng (throughput) nhỏ hơn rất nhiều so với tốc độ CPU có thể làm việc</a:t>
            </a:r>
          </a:p>
          <a:p>
            <a:pPr eaLnBrk="1" hangingPunct="1"/>
            <a:r>
              <a:rPr lang="en-AU">
                <a:latin typeface="Times New Roman" charset="0"/>
                <a:cs typeface="Times New Roman" charset="0"/>
              </a:rPr>
              <a:t>Khắc phục: Dùng bộ nhớ cache giữa CPU và main memory</a:t>
            </a:r>
          </a:p>
          <a:p>
            <a:pPr eaLnBrk="1" hangingPunct="1"/>
            <a:r>
              <a:rPr lang="en-US">
                <a:latin typeface="Times New Roman" charset="0"/>
                <a:cs typeface="Times New Roman" charset="0"/>
              </a:rPr>
              <a:t> </a:t>
            </a:r>
          </a:p>
        </p:txBody>
      </p:sp>
    </p:spTree>
  </p:cSld>
  <p:clrMapOvr>
    <a:masterClrMapping/>
  </p:clrMapOvr>
  <p:transition>
    <p:fade thruBlk="1"/>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43014">
                                            <p:txEl>
                                              <p:pRg st="1" end="1"/>
                                            </p:txEl>
                                          </p:spTgt>
                                        </p:tgtEl>
                                        <p:attrNameLst>
                                          <p:attrName>style.visibility</p:attrName>
                                        </p:attrNameLst>
                                      </p:cBhvr>
                                      <p:to>
                                        <p:strVal val="visible"/>
                                      </p:to>
                                    </p:set>
                                    <p:animEffect transition="in" filter="checkerboard(across)">
                                      <p:cBhvr>
                                        <p:cTn id="7" dur="500"/>
                                        <p:tgtEl>
                                          <p:spTgt spid="43014">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10" fill="hold" nodeType="clickEffect">
                                  <p:stCondLst>
                                    <p:cond delay="0"/>
                                  </p:stCondLst>
                                  <p:childTnLst>
                                    <p:set>
                                      <p:cBhvr>
                                        <p:cTn id="11" dur="1" fill="hold">
                                          <p:stCondLst>
                                            <p:cond delay="0"/>
                                          </p:stCondLst>
                                        </p:cTn>
                                        <p:tgtEl>
                                          <p:spTgt spid="43014">
                                            <p:txEl>
                                              <p:pRg st="2" end="2"/>
                                            </p:txEl>
                                          </p:spTgt>
                                        </p:tgtEl>
                                        <p:attrNameLst>
                                          <p:attrName>style.visibility</p:attrName>
                                        </p:attrNameLst>
                                      </p:cBhvr>
                                      <p:to>
                                        <p:strVal val="visible"/>
                                      </p:to>
                                    </p:set>
                                    <p:animEffect transition="in" filter="checkerboard(across)">
                                      <p:cBhvr>
                                        <p:cTn id="12" dur="500"/>
                                        <p:tgtEl>
                                          <p:spTgt spid="43014">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5" presetClass="entr" presetSubtype="10" fill="hold" nodeType="clickEffect">
                                  <p:stCondLst>
                                    <p:cond delay="0"/>
                                  </p:stCondLst>
                                  <p:childTnLst>
                                    <p:set>
                                      <p:cBhvr>
                                        <p:cTn id="16" dur="1" fill="hold">
                                          <p:stCondLst>
                                            <p:cond delay="0"/>
                                          </p:stCondLst>
                                        </p:cTn>
                                        <p:tgtEl>
                                          <p:spTgt spid="43014">
                                            <p:txEl>
                                              <p:pRg st="3" end="3"/>
                                            </p:txEl>
                                          </p:spTgt>
                                        </p:tgtEl>
                                        <p:attrNameLst>
                                          <p:attrName>style.visibility</p:attrName>
                                        </p:attrNameLst>
                                      </p:cBhvr>
                                      <p:to>
                                        <p:strVal val="visible"/>
                                      </p:to>
                                    </p:set>
                                    <p:animEffect transition="in" filter="checkerboard(across)">
                                      <p:cBhvr>
                                        <p:cTn id="17" dur="500"/>
                                        <p:tgtEl>
                                          <p:spTgt spid="43014">
                                            <p:txEl>
                                              <p:pRg st="3" end="3"/>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5" presetClass="entr" presetSubtype="10" fill="hold" nodeType="clickEffect">
                                  <p:stCondLst>
                                    <p:cond delay="0"/>
                                  </p:stCondLst>
                                  <p:childTnLst>
                                    <p:set>
                                      <p:cBhvr>
                                        <p:cTn id="21" dur="1" fill="hold">
                                          <p:stCondLst>
                                            <p:cond delay="0"/>
                                          </p:stCondLst>
                                        </p:cTn>
                                        <p:tgtEl>
                                          <p:spTgt spid="43014">
                                            <p:txEl>
                                              <p:pRg st="4" end="4"/>
                                            </p:txEl>
                                          </p:spTgt>
                                        </p:tgtEl>
                                        <p:attrNameLst>
                                          <p:attrName>style.visibility</p:attrName>
                                        </p:attrNameLst>
                                      </p:cBhvr>
                                      <p:to>
                                        <p:strVal val="visible"/>
                                      </p:to>
                                    </p:set>
                                    <p:animEffect transition="in" filter="checkerboard(across)">
                                      <p:cBhvr>
                                        <p:cTn id="22" dur="500"/>
                                        <p:tgtEl>
                                          <p:spTgt spid="43014">
                                            <p:txEl>
                                              <p:pRg st="4" end="4"/>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5" presetClass="entr" presetSubtype="10" fill="hold" nodeType="clickEffect">
                                  <p:stCondLst>
                                    <p:cond delay="0"/>
                                  </p:stCondLst>
                                  <p:childTnLst>
                                    <p:set>
                                      <p:cBhvr>
                                        <p:cTn id="26" dur="1" fill="hold">
                                          <p:stCondLst>
                                            <p:cond delay="0"/>
                                          </p:stCondLst>
                                        </p:cTn>
                                        <p:tgtEl>
                                          <p:spTgt spid="43014">
                                            <p:txEl>
                                              <p:pRg st="5" end="5"/>
                                            </p:txEl>
                                          </p:spTgt>
                                        </p:tgtEl>
                                        <p:attrNameLst>
                                          <p:attrName>style.visibility</p:attrName>
                                        </p:attrNameLst>
                                      </p:cBhvr>
                                      <p:to>
                                        <p:strVal val="visible"/>
                                      </p:to>
                                    </p:set>
                                    <p:animEffect transition="in" filter="checkerboard(across)">
                                      <p:cBhvr>
                                        <p:cTn id="27" dur="500"/>
                                        <p:tgtEl>
                                          <p:spTgt spid="43014">
                                            <p:txEl>
                                              <p:pRg st="5" end="5"/>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5" presetClass="entr" presetSubtype="10" fill="hold" nodeType="clickEffect">
                                  <p:stCondLst>
                                    <p:cond delay="0"/>
                                  </p:stCondLst>
                                  <p:childTnLst>
                                    <p:set>
                                      <p:cBhvr>
                                        <p:cTn id="31" dur="1" fill="hold">
                                          <p:stCondLst>
                                            <p:cond delay="0"/>
                                          </p:stCondLst>
                                        </p:cTn>
                                        <p:tgtEl>
                                          <p:spTgt spid="43014">
                                            <p:txEl>
                                              <p:pRg st="6" end="6"/>
                                            </p:txEl>
                                          </p:spTgt>
                                        </p:tgtEl>
                                        <p:attrNameLst>
                                          <p:attrName>style.visibility</p:attrName>
                                        </p:attrNameLst>
                                      </p:cBhvr>
                                      <p:to>
                                        <p:strVal val="visible"/>
                                      </p:to>
                                    </p:set>
                                    <p:animEffect transition="in" filter="checkerboard(across)">
                                      <p:cBhvr>
                                        <p:cTn id="32" dur="500"/>
                                        <p:tgtEl>
                                          <p:spTgt spid="4301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Slide Number Placeholder 5"/>
          <p:cNvSpPr>
            <a:spLocks noGrp="1"/>
          </p:cNvSpPr>
          <p:nvPr>
            <p:ph type="sldNum" sz="quarter" idx="12"/>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Verdana" charset="0"/>
                <a:ea typeface="ＭＳ Ｐゴシック" charset="0"/>
                <a:cs typeface="ＭＳ Ｐゴシック" charset="0"/>
              </a:defRPr>
            </a:lvl1pPr>
            <a:lvl2pPr marL="742950" indent="-285750">
              <a:defRPr sz="2400">
                <a:solidFill>
                  <a:schemeClr val="tx1"/>
                </a:solidFill>
                <a:latin typeface="Verdana" charset="0"/>
                <a:ea typeface="ＭＳ Ｐゴシック" charset="0"/>
              </a:defRPr>
            </a:lvl2pPr>
            <a:lvl3pPr marL="1143000" indent="-228600">
              <a:defRPr sz="2400">
                <a:solidFill>
                  <a:schemeClr val="tx1"/>
                </a:solidFill>
                <a:latin typeface="Verdana" charset="0"/>
                <a:ea typeface="ＭＳ Ｐゴシック" charset="0"/>
              </a:defRPr>
            </a:lvl3pPr>
            <a:lvl4pPr marL="1600200" indent="-228600">
              <a:defRPr sz="2400">
                <a:solidFill>
                  <a:schemeClr val="tx1"/>
                </a:solidFill>
                <a:latin typeface="Verdana" charset="0"/>
                <a:ea typeface="ＭＳ Ｐゴシック" charset="0"/>
              </a:defRPr>
            </a:lvl4pPr>
            <a:lvl5pPr marL="2057400" indent="-228600">
              <a:defRPr sz="2400">
                <a:solidFill>
                  <a:schemeClr val="tx1"/>
                </a:solidFill>
                <a:latin typeface="Verdana" charset="0"/>
                <a:ea typeface="ＭＳ Ｐゴシック" charset="0"/>
              </a:defRPr>
            </a:lvl5pPr>
            <a:lvl6pPr marL="2514600" indent="-228600" eaLnBrk="0" fontAlgn="base" hangingPunct="0">
              <a:spcBef>
                <a:spcPct val="0"/>
              </a:spcBef>
              <a:spcAft>
                <a:spcPct val="0"/>
              </a:spcAft>
              <a:defRPr sz="2400">
                <a:solidFill>
                  <a:schemeClr val="tx1"/>
                </a:solidFill>
                <a:latin typeface="Verdana" charset="0"/>
                <a:ea typeface="ＭＳ Ｐゴシック" charset="0"/>
              </a:defRPr>
            </a:lvl6pPr>
            <a:lvl7pPr marL="2971800" indent="-228600" eaLnBrk="0" fontAlgn="base" hangingPunct="0">
              <a:spcBef>
                <a:spcPct val="0"/>
              </a:spcBef>
              <a:spcAft>
                <a:spcPct val="0"/>
              </a:spcAft>
              <a:defRPr sz="2400">
                <a:solidFill>
                  <a:schemeClr val="tx1"/>
                </a:solidFill>
                <a:latin typeface="Verdana" charset="0"/>
                <a:ea typeface="ＭＳ Ｐゴシック" charset="0"/>
              </a:defRPr>
            </a:lvl7pPr>
            <a:lvl8pPr marL="3429000" indent="-228600" eaLnBrk="0" fontAlgn="base" hangingPunct="0">
              <a:spcBef>
                <a:spcPct val="0"/>
              </a:spcBef>
              <a:spcAft>
                <a:spcPct val="0"/>
              </a:spcAft>
              <a:defRPr sz="2400">
                <a:solidFill>
                  <a:schemeClr val="tx1"/>
                </a:solidFill>
                <a:latin typeface="Verdana" charset="0"/>
                <a:ea typeface="ＭＳ Ｐゴシック" charset="0"/>
              </a:defRPr>
            </a:lvl8pPr>
            <a:lvl9pPr marL="3886200" indent="-228600" eaLnBrk="0" fontAlgn="base" hangingPunct="0">
              <a:spcBef>
                <a:spcPct val="0"/>
              </a:spcBef>
              <a:spcAft>
                <a:spcPct val="0"/>
              </a:spcAft>
              <a:defRPr sz="2400">
                <a:solidFill>
                  <a:schemeClr val="tx1"/>
                </a:solidFill>
                <a:latin typeface="Verdana" charset="0"/>
                <a:ea typeface="ＭＳ Ｐゴシック" charset="0"/>
              </a:defRPr>
            </a:lvl9pPr>
          </a:lstStyle>
          <a:p>
            <a:fld id="{81E05BA7-8E3D-5A4C-B6A9-5868AF5AC96E}" type="slidenum">
              <a:rPr lang="en-US" sz="1000"/>
              <a:pPr/>
              <a:t>49</a:t>
            </a:fld>
            <a:endParaRPr lang="en-US" sz="1000"/>
          </a:p>
        </p:txBody>
      </p:sp>
      <p:sp>
        <p:nvSpPr>
          <p:cNvPr id="96258" name="Rectangle 2"/>
          <p:cNvSpPr>
            <a:spLocks noGrp="1" noChangeArrowheads="1"/>
          </p:cNvSpPr>
          <p:nvPr>
            <p:ph type="title"/>
          </p:nvPr>
        </p:nvSpPr>
        <p:spPr/>
        <p:txBody>
          <a:bodyPr/>
          <a:lstStyle/>
          <a:p>
            <a:pPr eaLnBrk="1" hangingPunct="1"/>
            <a:r>
              <a:rPr lang="en-US">
                <a:latin typeface="Times New Roman" charset="0"/>
                <a:cs typeface="Times New Roman" charset="0"/>
              </a:rPr>
              <a:t>Kiến trúc Harvard</a:t>
            </a:r>
          </a:p>
        </p:txBody>
      </p:sp>
      <p:sp>
        <p:nvSpPr>
          <p:cNvPr id="45062" name="Rectangle 3"/>
          <p:cNvSpPr>
            <a:spLocks noGrp="1" noChangeArrowheads="1"/>
          </p:cNvSpPr>
          <p:nvPr>
            <p:ph type="body" idx="1"/>
          </p:nvPr>
        </p:nvSpPr>
        <p:spPr>
          <a:xfrm>
            <a:off x="468313" y="2133600"/>
            <a:ext cx="8229600" cy="4530725"/>
          </a:xfrm>
        </p:spPr>
        <p:txBody>
          <a:bodyPr/>
          <a:lstStyle/>
          <a:p>
            <a:pPr eaLnBrk="1" hangingPunct="1"/>
            <a:r>
              <a:rPr lang="en-US">
                <a:latin typeface="Times New Roman" charset="0"/>
                <a:cs typeface="Times New Roman" charset="0"/>
              </a:rPr>
              <a:t>Khắc phục được khuyết điểm của kiến trúc Von-Neumann</a:t>
            </a:r>
          </a:p>
          <a:p>
            <a:pPr eaLnBrk="1" hangingPunct="1"/>
            <a:r>
              <a:rPr lang="en-US">
                <a:latin typeface="Times New Roman" charset="0"/>
                <a:cs typeface="Times New Roman" charset="0"/>
              </a:rPr>
              <a:t>Bộ nhớ được chia thành 2 phần:</a:t>
            </a:r>
          </a:p>
          <a:p>
            <a:pPr lvl="1" eaLnBrk="1" hangingPunct="1"/>
            <a:r>
              <a:rPr lang="en-US">
                <a:latin typeface="Times New Roman" charset="0"/>
                <a:cs typeface="Times New Roman" charset="0"/>
              </a:rPr>
              <a:t>Bộ nhớ chương trình</a:t>
            </a:r>
          </a:p>
          <a:p>
            <a:pPr lvl="1" eaLnBrk="1" hangingPunct="1"/>
            <a:r>
              <a:rPr lang="en-US">
                <a:latin typeface="Times New Roman" charset="0"/>
                <a:cs typeface="Times New Roman" charset="0"/>
              </a:rPr>
              <a:t>Bộ nhớ dữ liệu</a:t>
            </a:r>
          </a:p>
          <a:p>
            <a:pPr eaLnBrk="1" hangingPunct="1"/>
            <a:r>
              <a:rPr lang="en-US">
                <a:latin typeface="Times New Roman" charset="0"/>
                <a:cs typeface="Times New Roman" charset="0"/>
              </a:rPr>
              <a:t>CPU sử dụng 2 bus hệ thống để liên hệ với bộ nhớ:</a:t>
            </a:r>
          </a:p>
          <a:p>
            <a:pPr lvl="1" eaLnBrk="1" hangingPunct="1"/>
            <a:r>
              <a:rPr lang="en-US">
                <a:latin typeface="Times New Roman" charset="0"/>
                <a:cs typeface="Times New Roman" charset="0"/>
              </a:rPr>
              <a:t>CPU có thể đọc lệnh và truy cập dữ liệu bộ nhớ cùng một lúc.</a:t>
            </a:r>
          </a:p>
          <a:p>
            <a:pPr lvl="1" eaLnBrk="1" hangingPunct="1"/>
            <a:r>
              <a:rPr lang="en-US">
                <a:latin typeface="Times New Roman" charset="0"/>
                <a:cs typeface="Times New Roman" charset="0"/>
              </a:rPr>
              <a:t>Một bus A,D cho bộ nhớ chương trình và 1 bus A,D cho bộ nhớ dữ liệu (khác nhau về định dạng)</a:t>
            </a:r>
          </a:p>
        </p:txBody>
      </p:sp>
    </p:spTree>
  </p:cSld>
  <p:clrMapOvr>
    <a:masterClrMapping/>
  </p:clrMapOvr>
  <p:transition>
    <p:fade thruBlk="1"/>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45062">
                                            <p:txEl>
                                              <p:pRg st="1" end="1"/>
                                            </p:txEl>
                                          </p:spTgt>
                                        </p:tgtEl>
                                        <p:attrNameLst>
                                          <p:attrName>style.visibility</p:attrName>
                                        </p:attrNameLst>
                                      </p:cBhvr>
                                      <p:to>
                                        <p:strVal val="visible"/>
                                      </p:to>
                                    </p:set>
                                    <p:animEffect transition="in" filter="checkerboard(across)">
                                      <p:cBhvr>
                                        <p:cTn id="7" dur="500"/>
                                        <p:tgtEl>
                                          <p:spTgt spid="45062">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10" fill="hold" nodeType="clickEffect">
                                  <p:stCondLst>
                                    <p:cond delay="0"/>
                                  </p:stCondLst>
                                  <p:childTnLst>
                                    <p:set>
                                      <p:cBhvr>
                                        <p:cTn id="11" dur="1" fill="hold">
                                          <p:stCondLst>
                                            <p:cond delay="0"/>
                                          </p:stCondLst>
                                        </p:cTn>
                                        <p:tgtEl>
                                          <p:spTgt spid="45062">
                                            <p:txEl>
                                              <p:pRg st="0" end="0"/>
                                            </p:txEl>
                                          </p:spTgt>
                                        </p:tgtEl>
                                        <p:attrNameLst>
                                          <p:attrName>style.visibility</p:attrName>
                                        </p:attrNameLst>
                                      </p:cBhvr>
                                      <p:to>
                                        <p:strVal val="visible"/>
                                      </p:to>
                                    </p:set>
                                    <p:animEffect transition="in" filter="checkerboard(across)">
                                      <p:cBhvr>
                                        <p:cTn id="12" dur="500"/>
                                        <p:tgtEl>
                                          <p:spTgt spid="45062">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5" presetClass="entr" presetSubtype="10" fill="hold" nodeType="clickEffect">
                                  <p:stCondLst>
                                    <p:cond delay="0"/>
                                  </p:stCondLst>
                                  <p:childTnLst>
                                    <p:set>
                                      <p:cBhvr>
                                        <p:cTn id="16" dur="1" fill="hold">
                                          <p:stCondLst>
                                            <p:cond delay="0"/>
                                          </p:stCondLst>
                                        </p:cTn>
                                        <p:tgtEl>
                                          <p:spTgt spid="45062">
                                            <p:txEl>
                                              <p:pRg st="2" end="2"/>
                                            </p:txEl>
                                          </p:spTgt>
                                        </p:tgtEl>
                                        <p:attrNameLst>
                                          <p:attrName>style.visibility</p:attrName>
                                        </p:attrNameLst>
                                      </p:cBhvr>
                                      <p:to>
                                        <p:strVal val="visible"/>
                                      </p:to>
                                    </p:set>
                                    <p:animEffect transition="in" filter="checkerboard(across)">
                                      <p:cBhvr>
                                        <p:cTn id="17" dur="500"/>
                                        <p:tgtEl>
                                          <p:spTgt spid="45062">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5" presetClass="entr" presetSubtype="10" fill="hold" nodeType="clickEffect">
                                  <p:stCondLst>
                                    <p:cond delay="0"/>
                                  </p:stCondLst>
                                  <p:childTnLst>
                                    <p:set>
                                      <p:cBhvr>
                                        <p:cTn id="21" dur="1" fill="hold">
                                          <p:stCondLst>
                                            <p:cond delay="0"/>
                                          </p:stCondLst>
                                        </p:cTn>
                                        <p:tgtEl>
                                          <p:spTgt spid="45062">
                                            <p:txEl>
                                              <p:pRg st="3" end="3"/>
                                            </p:txEl>
                                          </p:spTgt>
                                        </p:tgtEl>
                                        <p:attrNameLst>
                                          <p:attrName>style.visibility</p:attrName>
                                        </p:attrNameLst>
                                      </p:cBhvr>
                                      <p:to>
                                        <p:strVal val="visible"/>
                                      </p:to>
                                    </p:set>
                                    <p:animEffect transition="in" filter="checkerboard(across)">
                                      <p:cBhvr>
                                        <p:cTn id="22" dur="500"/>
                                        <p:tgtEl>
                                          <p:spTgt spid="45062">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5" presetClass="entr" presetSubtype="10" fill="hold" nodeType="clickEffect">
                                  <p:stCondLst>
                                    <p:cond delay="0"/>
                                  </p:stCondLst>
                                  <p:childTnLst>
                                    <p:set>
                                      <p:cBhvr>
                                        <p:cTn id="26" dur="1" fill="hold">
                                          <p:stCondLst>
                                            <p:cond delay="0"/>
                                          </p:stCondLst>
                                        </p:cTn>
                                        <p:tgtEl>
                                          <p:spTgt spid="45062">
                                            <p:txEl>
                                              <p:pRg st="4" end="4"/>
                                            </p:txEl>
                                          </p:spTgt>
                                        </p:tgtEl>
                                        <p:attrNameLst>
                                          <p:attrName>style.visibility</p:attrName>
                                        </p:attrNameLst>
                                      </p:cBhvr>
                                      <p:to>
                                        <p:strVal val="visible"/>
                                      </p:to>
                                    </p:set>
                                    <p:animEffect transition="in" filter="checkerboard(across)">
                                      <p:cBhvr>
                                        <p:cTn id="27" dur="500"/>
                                        <p:tgtEl>
                                          <p:spTgt spid="45062">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5" presetClass="entr" presetSubtype="10" fill="hold" nodeType="clickEffect">
                                  <p:stCondLst>
                                    <p:cond delay="0"/>
                                  </p:stCondLst>
                                  <p:childTnLst>
                                    <p:set>
                                      <p:cBhvr>
                                        <p:cTn id="31" dur="1" fill="hold">
                                          <p:stCondLst>
                                            <p:cond delay="0"/>
                                          </p:stCondLst>
                                        </p:cTn>
                                        <p:tgtEl>
                                          <p:spTgt spid="45062">
                                            <p:txEl>
                                              <p:pRg st="5" end="5"/>
                                            </p:txEl>
                                          </p:spTgt>
                                        </p:tgtEl>
                                        <p:attrNameLst>
                                          <p:attrName>style.visibility</p:attrName>
                                        </p:attrNameLst>
                                      </p:cBhvr>
                                      <p:to>
                                        <p:strVal val="visible"/>
                                      </p:to>
                                    </p:set>
                                    <p:animEffect transition="in" filter="checkerboard(across)">
                                      <p:cBhvr>
                                        <p:cTn id="32" dur="500"/>
                                        <p:tgtEl>
                                          <p:spTgt spid="45062">
                                            <p:txEl>
                                              <p:pRg st="5" end="5"/>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5" presetClass="entr" presetSubtype="10" fill="hold" nodeType="clickEffect">
                                  <p:stCondLst>
                                    <p:cond delay="0"/>
                                  </p:stCondLst>
                                  <p:childTnLst>
                                    <p:set>
                                      <p:cBhvr>
                                        <p:cTn id="36" dur="1" fill="hold">
                                          <p:stCondLst>
                                            <p:cond delay="0"/>
                                          </p:stCondLst>
                                        </p:cTn>
                                        <p:tgtEl>
                                          <p:spTgt spid="45062">
                                            <p:txEl>
                                              <p:pRg st="6" end="6"/>
                                            </p:txEl>
                                          </p:spTgt>
                                        </p:tgtEl>
                                        <p:attrNameLst>
                                          <p:attrName>style.visibility</p:attrName>
                                        </p:attrNameLst>
                                      </p:cBhvr>
                                      <p:to>
                                        <p:strVal val="visible"/>
                                      </p:to>
                                    </p:set>
                                    <p:animEffect transition="in" filter="checkerboard(across)">
                                      <p:cBhvr>
                                        <p:cTn id="37" dur="500"/>
                                        <p:tgtEl>
                                          <p:spTgt spid="4506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Title 1"/>
          <p:cNvSpPr>
            <a:spLocks noGrp="1"/>
          </p:cNvSpPr>
          <p:nvPr>
            <p:ph type="title"/>
          </p:nvPr>
        </p:nvSpPr>
        <p:spPr/>
        <p:txBody>
          <a:bodyPr/>
          <a:lstStyle/>
          <a:p>
            <a:r>
              <a:rPr lang="en-US" dirty="0" err="1">
                <a:latin typeface="Times New Roman" charset="0"/>
                <a:cs typeface="Times New Roman" charset="0"/>
              </a:rPr>
              <a:t>Giới</a:t>
            </a:r>
            <a:r>
              <a:rPr lang="en-US" dirty="0">
                <a:latin typeface="Times New Roman" charset="0"/>
                <a:cs typeface="Times New Roman" charset="0"/>
              </a:rPr>
              <a:t> </a:t>
            </a:r>
            <a:r>
              <a:rPr lang="en-US" dirty="0" err="1">
                <a:latin typeface="Times New Roman" charset="0"/>
                <a:cs typeface="Times New Roman" charset="0"/>
              </a:rPr>
              <a:t>thiệu</a:t>
            </a:r>
            <a:r>
              <a:rPr lang="en-US" dirty="0">
                <a:latin typeface="Times New Roman" charset="0"/>
                <a:cs typeface="Times New Roman" charset="0"/>
              </a:rPr>
              <a:t> </a:t>
            </a:r>
            <a:r>
              <a:rPr lang="en-US" dirty="0" err="1">
                <a:latin typeface="Times New Roman" charset="0"/>
                <a:cs typeface="Times New Roman" charset="0"/>
              </a:rPr>
              <a:t>về</a:t>
            </a:r>
            <a:r>
              <a:rPr lang="en-US" dirty="0">
                <a:latin typeface="Times New Roman" charset="0"/>
                <a:cs typeface="Times New Roman" charset="0"/>
              </a:rPr>
              <a:t> </a:t>
            </a:r>
            <a:r>
              <a:rPr lang="en-US" dirty="0" err="1">
                <a:latin typeface="Times New Roman" charset="0"/>
                <a:cs typeface="Times New Roman" charset="0"/>
              </a:rPr>
              <a:t>kiến</a:t>
            </a:r>
            <a:r>
              <a:rPr lang="en-US" dirty="0">
                <a:latin typeface="Times New Roman" charset="0"/>
                <a:cs typeface="Times New Roman" charset="0"/>
              </a:rPr>
              <a:t> </a:t>
            </a:r>
            <a:r>
              <a:rPr lang="en-US" dirty="0" err="1">
                <a:latin typeface="Times New Roman" charset="0"/>
                <a:cs typeface="Times New Roman" charset="0"/>
              </a:rPr>
              <a:t>trúc</a:t>
            </a:r>
            <a:r>
              <a:rPr lang="en-US" dirty="0">
                <a:latin typeface="Times New Roman" charset="0"/>
                <a:cs typeface="Times New Roman" charset="0"/>
              </a:rPr>
              <a:t> </a:t>
            </a:r>
            <a:r>
              <a:rPr lang="en-US" dirty="0" err="1">
                <a:latin typeface="Times New Roman" charset="0"/>
                <a:cs typeface="Times New Roman" charset="0"/>
              </a:rPr>
              <a:t>máy</a:t>
            </a:r>
            <a:r>
              <a:rPr lang="en-US" dirty="0">
                <a:latin typeface="Times New Roman" charset="0"/>
                <a:cs typeface="Times New Roman" charset="0"/>
              </a:rPr>
              <a:t> </a:t>
            </a:r>
            <a:r>
              <a:rPr lang="en-US" dirty="0" err="1">
                <a:latin typeface="Times New Roman" charset="0"/>
                <a:cs typeface="Times New Roman" charset="0"/>
              </a:rPr>
              <a:t>tính</a:t>
            </a:r>
            <a:endParaRPr lang="en-US" dirty="0">
              <a:latin typeface="Times New Roman" charset="0"/>
              <a:cs typeface="Times New Roman" charset="0"/>
            </a:endParaRPr>
          </a:p>
        </p:txBody>
      </p:sp>
      <p:sp>
        <p:nvSpPr>
          <p:cNvPr id="137218" name="Content Placeholder 2"/>
          <p:cNvSpPr>
            <a:spLocks noGrp="1"/>
          </p:cNvSpPr>
          <p:nvPr>
            <p:ph idx="1"/>
          </p:nvPr>
        </p:nvSpPr>
        <p:spPr/>
        <p:txBody>
          <a:bodyPr/>
          <a:lstStyle/>
          <a:p>
            <a:r>
              <a:rPr lang="en-US" dirty="0" err="1">
                <a:latin typeface="Times New Roman" charset="0"/>
                <a:cs typeface="Times New Roman" charset="0"/>
              </a:rPr>
              <a:t>Là</a:t>
            </a:r>
            <a:r>
              <a:rPr lang="en-US" dirty="0">
                <a:latin typeface="Times New Roman" charset="0"/>
                <a:cs typeface="Times New Roman" charset="0"/>
              </a:rPr>
              <a:t> </a:t>
            </a:r>
            <a:r>
              <a:rPr lang="en-US" dirty="0" err="1">
                <a:latin typeface="Times New Roman" charset="0"/>
                <a:cs typeface="Times New Roman" charset="0"/>
              </a:rPr>
              <a:t>khoa</a:t>
            </a:r>
            <a:r>
              <a:rPr lang="en-US" dirty="0">
                <a:latin typeface="Times New Roman" charset="0"/>
                <a:cs typeface="Times New Roman" charset="0"/>
              </a:rPr>
              <a:t> </a:t>
            </a:r>
            <a:r>
              <a:rPr lang="en-US" dirty="0" err="1">
                <a:latin typeface="Times New Roman" charset="0"/>
                <a:cs typeface="Times New Roman" charset="0"/>
              </a:rPr>
              <a:t>học</a:t>
            </a:r>
            <a:r>
              <a:rPr lang="en-US" dirty="0">
                <a:latin typeface="Times New Roman" charset="0"/>
                <a:cs typeface="Times New Roman" charset="0"/>
              </a:rPr>
              <a:t> </a:t>
            </a:r>
            <a:r>
              <a:rPr lang="en-US" dirty="0" err="1">
                <a:latin typeface="Times New Roman" charset="0"/>
                <a:cs typeface="Times New Roman" charset="0"/>
              </a:rPr>
              <a:t>cơ</a:t>
            </a:r>
            <a:r>
              <a:rPr lang="en-US" dirty="0">
                <a:latin typeface="Times New Roman" charset="0"/>
                <a:cs typeface="Times New Roman" charset="0"/>
              </a:rPr>
              <a:t> </a:t>
            </a:r>
            <a:r>
              <a:rPr lang="en-US" dirty="0" err="1">
                <a:latin typeface="Times New Roman" charset="0"/>
                <a:cs typeface="Times New Roman" charset="0"/>
              </a:rPr>
              <a:t>sở</a:t>
            </a:r>
            <a:r>
              <a:rPr lang="en-US" dirty="0">
                <a:latin typeface="Times New Roman" charset="0"/>
                <a:cs typeface="Times New Roman" charset="0"/>
              </a:rPr>
              <a:t> </a:t>
            </a:r>
            <a:r>
              <a:rPr lang="en-US" dirty="0" err="1">
                <a:latin typeface="Times New Roman" charset="0"/>
                <a:cs typeface="Times New Roman" charset="0"/>
              </a:rPr>
              <a:t>của</a:t>
            </a:r>
            <a:r>
              <a:rPr lang="en-US" dirty="0">
                <a:latin typeface="Times New Roman" charset="0"/>
                <a:cs typeface="Times New Roman" charset="0"/>
              </a:rPr>
              <a:t> </a:t>
            </a:r>
            <a:r>
              <a:rPr lang="en-US" dirty="0" err="1">
                <a:latin typeface="Times New Roman" charset="0"/>
                <a:cs typeface="Times New Roman" charset="0"/>
              </a:rPr>
              <a:t>ngành</a:t>
            </a:r>
            <a:r>
              <a:rPr lang="en-US" dirty="0">
                <a:latin typeface="Times New Roman" charset="0"/>
                <a:cs typeface="Times New Roman" charset="0"/>
              </a:rPr>
              <a:t> CNTT</a:t>
            </a:r>
          </a:p>
          <a:p>
            <a:r>
              <a:rPr lang="en-US" dirty="0" err="1">
                <a:latin typeface="Times New Roman" charset="0"/>
                <a:cs typeface="Times New Roman" charset="0"/>
              </a:rPr>
              <a:t>Khoa</a:t>
            </a:r>
            <a:r>
              <a:rPr lang="en-US" dirty="0">
                <a:latin typeface="Times New Roman" charset="0"/>
                <a:cs typeface="Times New Roman" charset="0"/>
              </a:rPr>
              <a:t> </a:t>
            </a:r>
            <a:r>
              <a:rPr lang="en-US" dirty="0" err="1">
                <a:latin typeface="Times New Roman" charset="0"/>
                <a:cs typeface="Times New Roman" charset="0"/>
              </a:rPr>
              <a:t>học</a:t>
            </a:r>
            <a:r>
              <a:rPr lang="en-US" dirty="0">
                <a:latin typeface="Times New Roman" charset="0"/>
                <a:cs typeface="Times New Roman" charset="0"/>
              </a:rPr>
              <a:t> </a:t>
            </a:r>
            <a:r>
              <a:rPr lang="en-US" dirty="0" err="1">
                <a:latin typeface="Times New Roman" charset="0"/>
                <a:cs typeface="Times New Roman" charset="0"/>
              </a:rPr>
              <a:t>về</a:t>
            </a:r>
            <a:r>
              <a:rPr lang="en-US" dirty="0">
                <a:latin typeface="Times New Roman" charset="0"/>
                <a:cs typeface="Times New Roman" charset="0"/>
              </a:rPr>
              <a:t> </a:t>
            </a:r>
            <a:r>
              <a:rPr lang="en-US" dirty="0" err="1">
                <a:latin typeface="Times New Roman" charset="0"/>
                <a:cs typeface="Times New Roman" charset="0"/>
              </a:rPr>
              <a:t>chọn</a:t>
            </a:r>
            <a:r>
              <a:rPr lang="en-US" dirty="0">
                <a:latin typeface="Times New Roman" charset="0"/>
                <a:cs typeface="Times New Roman" charset="0"/>
              </a:rPr>
              <a:t> </a:t>
            </a:r>
            <a:r>
              <a:rPr lang="en-US" dirty="0" err="1">
                <a:latin typeface="Times New Roman" charset="0"/>
                <a:cs typeface="Times New Roman" charset="0"/>
              </a:rPr>
              <a:t>lựa</a:t>
            </a:r>
            <a:r>
              <a:rPr lang="en-US" dirty="0">
                <a:latin typeface="Times New Roman" charset="0"/>
                <a:cs typeface="Times New Roman" charset="0"/>
              </a:rPr>
              <a:t> </a:t>
            </a:r>
            <a:r>
              <a:rPr lang="en-US" dirty="0" err="1">
                <a:latin typeface="Times New Roman" charset="0"/>
                <a:cs typeface="Times New Roman" charset="0"/>
              </a:rPr>
              <a:t>các</a:t>
            </a:r>
            <a:r>
              <a:rPr lang="en-US" dirty="0">
                <a:latin typeface="Times New Roman" charset="0"/>
                <a:cs typeface="Times New Roman" charset="0"/>
              </a:rPr>
              <a:t> </a:t>
            </a:r>
            <a:r>
              <a:rPr lang="en-US" dirty="0" err="1">
                <a:latin typeface="Times New Roman" charset="0"/>
                <a:cs typeface="Times New Roman" charset="0"/>
              </a:rPr>
              <a:t>thành</a:t>
            </a:r>
            <a:r>
              <a:rPr lang="en-US" dirty="0">
                <a:latin typeface="Times New Roman" charset="0"/>
                <a:cs typeface="Times New Roman" charset="0"/>
              </a:rPr>
              <a:t> </a:t>
            </a:r>
            <a:r>
              <a:rPr lang="en-US" dirty="0" err="1">
                <a:latin typeface="Times New Roman" charset="0"/>
                <a:cs typeface="Times New Roman" charset="0"/>
              </a:rPr>
              <a:t>phần</a:t>
            </a:r>
            <a:r>
              <a:rPr lang="en-US" dirty="0">
                <a:latin typeface="Times New Roman" charset="0"/>
                <a:cs typeface="Times New Roman" charset="0"/>
              </a:rPr>
              <a:t> </a:t>
            </a:r>
            <a:r>
              <a:rPr lang="en-US" dirty="0" err="1">
                <a:latin typeface="Times New Roman" charset="0"/>
                <a:cs typeface="Times New Roman" charset="0"/>
              </a:rPr>
              <a:t>phần</a:t>
            </a:r>
            <a:r>
              <a:rPr lang="en-US" dirty="0">
                <a:latin typeface="Times New Roman" charset="0"/>
                <a:cs typeface="Times New Roman" charset="0"/>
              </a:rPr>
              <a:t> </a:t>
            </a:r>
            <a:r>
              <a:rPr lang="en-US" dirty="0" err="1">
                <a:latin typeface="Times New Roman" charset="0"/>
                <a:cs typeface="Times New Roman" charset="0"/>
              </a:rPr>
              <a:t>cứng</a:t>
            </a:r>
            <a:r>
              <a:rPr lang="en-US" dirty="0">
                <a:latin typeface="Times New Roman" charset="0"/>
                <a:cs typeface="Times New Roman" charset="0"/>
              </a:rPr>
              <a:t> </a:t>
            </a:r>
            <a:r>
              <a:rPr lang="en-US" dirty="0">
                <a:latin typeface="Times New Roman" charset="0"/>
                <a:cs typeface="Times New Roman" charset="0"/>
                <a:sym typeface="Wingdings" charset="0"/>
              </a:rPr>
              <a:t> </a:t>
            </a:r>
            <a:r>
              <a:rPr lang="en-US" dirty="0" err="1">
                <a:latin typeface="Times New Roman" charset="0"/>
                <a:cs typeface="Times New Roman" charset="0"/>
                <a:sym typeface="Wingdings" charset="0"/>
              </a:rPr>
              <a:t>hiệu</a:t>
            </a:r>
            <a:r>
              <a:rPr lang="en-US" dirty="0">
                <a:latin typeface="Times New Roman" charset="0"/>
                <a:cs typeface="Times New Roman" charset="0"/>
                <a:sym typeface="Wingdings" charset="0"/>
              </a:rPr>
              <a:t> </a:t>
            </a:r>
            <a:r>
              <a:rPr lang="en-US" dirty="0" err="1">
                <a:latin typeface="Times New Roman" charset="0"/>
                <a:cs typeface="Times New Roman" charset="0"/>
                <a:sym typeface="Wingdings" charset="0"/>
              </a:rPr>
              <a:t>năng</a:t>
            </a:r>
            <a:r>
              <a:rPr lang="en-US" dirty="0">
                <a:latin typeface="Times New Roman" charset="0"/>
                <a:cs typeface="Times New Roman" charset="0"/>
                <a:sym typeface="Wingdings" charset="0"/>
              </a:rPr>
              <a:t> </a:t>
            </a:r>
            <a:r>
              <a:rPr lang="en-US" dirty="0" err="1">
                <a:latin typeface="Times New Roman" charset="0"/>
                <a:cs typeface="Times New Roman" charset="0"/>
                <a:sym typeface="Wingdings" charset="0"/>
              </a:rPr>
              <a:t>cao</a:t>
            </a:r>
            <a:r>
              <a:rPr lang="en-US" dirty="0">
                <a:latin typeface="Times New Roman" charset="0"/>
                <a:cs typeface="Times New Roman" charset="0"/>
                <a:sym typeface="Wingdings" charset="0"/>
              </a:rPr>
              <a:t>, </a:t>
            </a:r>
            <a:r>
              <a:rPr lang="en-US" dirty="0" err="1">
                <a:latin typeface="Times New Roman" charset="0"/>
                <a:cs typeface="Times New Roman" charset="0"/>
                <a:sym typeface="Wingdings" charset="0"/>
              </a:rPr>
              <a:t>giá</a:t>
            </a:r>
            <a:r>
              <a:rPr lang="en-US" dirty="0">
                <a:latin typeface="Times New Roman" charset="0"/>
                <a:cs typeface="Times New Roman" charset="0"/>
                <a:sym typeface="Wingdings" charset="0"/>
              </a:rPr>
              <a:t> </a:t>
            </a:r>
            <a:r>
              <a:rPr lang="en-US" dirty="0" err="1">
                <a:latin typeface="Times New Roman" charset="0"/>
                <a:cs typeface="Times New Roman" charset="0"/>
                <a:sym typeface="Wingdings" charset="0"/>
              </a:rPr>
              <a:t>thành</a:t>
            </a:r>
            <a:r>
              <a:rPr lang="en-US" dirty="0">
                <a:latin typeface="Times New Roman" charset="0"/>
                <a:cs typeface="Times New Roman" charset="0"/>
                <a:sym typeface="Wingdings" charset="0"/>
              </a:rPr>
              <a:t> </a:t>
            </a:r>
            <a:r>
              <a:rPr lang="en-US" dirty="0" err="1">
                <a:latin typeface="Times New Roman" charset="0"/>
                <a:cs typeface="Times New Roman" charset="0"/>
                <a:sym typeface="Wingdings" charset="0"/>
              </a:rPr>
              <a:t>rẻ</a:t>
            </a:r>
            <a:r>
              <a:rPr lang="en-US" dirty="0">
                <a:latin typeface="Times New Roman" charset="0"/>
                <a:cs typeface="Times New Roman" charset="0"/>
                <a:sym typeface="Wingdings" charset="0"/>
              </a:rPr>
              <a:t>  </a:t>
            </a:r>
            <a:r>
              <a:rPr lang="en-US" dirty="0" err="1">
                <a:latin typeface="Times New Roman" charset="0"/>
                <a:cs typeface="Times New Roman" charset="0"/>
                <a:sym typeface="Wingdings" charset="0"/>
              </a:rPr>
              <a:t>chính</a:t>
            </a:r>
            <a:r>
              <a:rPr lang="en-US" dirty="0">
                <a:latin typeface="Times New Roman" charset="0"/>
                <a:cs typeface="Times New Roman" charset="0"/>
                <a:sym typeface="Wingdings" charset="0"/>
              </a:rPr>
              <a:t> </a:t>
            </a:r>
            <a:r>
              <a:rPr lang="en-US" dirty="0" err="1">
                <a:latin typeface="Times New Roman" charset="0"/>
                <a:cs typeface="Times New Roman" charset="0"/>
                <a:sym typeface="Wingdings" charset="0"/>
              </a:rPr>
              <a:t>là</a:t>
            </a:r>
            <a:r>
              <a:rPr lang="en-US" dirty="0">
                <a:latin typeface="Times New Roman" charset="0"/>
                <a:cs typeface="Times New Roman" charset="0"/>
                <a:sym typeface="Wingdings" charset="0"/>
              </a:rPr>
              <a:t> </a:t>
            </a:r>
            <a:r>
              <a:rPr lang="en-US" dirty="0" err="1">
                <a:latin typeface="Times New Roman" charset="0"/>
                <a:cs typeface="Times New Roman" charset="0"/>
                <a:sym typeface="Wingdings" charset="0"/>
              </a:rPr>
              <a:t>cơ</a:t>
            </a:r>
            <a:r>
              <a:rPr lang="en-US" dirty="0">
                <a:latin typeface="Times New Roman" charset="0"/>
                <a:cs typeface="Times New Roman" charset="0"/>
                <a:sym typeface="Wingdings" charset="0"/>
              </a:rPr>
              <a:t> </a:t>
            </a:r>
            <a:r>
              <a:rPr lang="en-US" dirty="0" err="1">
                <a:latin typeface="Times New Roman" charset="0"/>
                <a:cs typeface="Times New Roman" charset="0"/>
                <a:sym typeface="Wingdings" charset="0"/>
              </a:rPr>
              <a:t>sở</a:t>
            </a:r>
            <a:r>
              <a:rPr lang="en-US" dirty="0">
                <a:latin typeface="Times New Roman" charset="0"/>
                <a:cs typeface="Times New Roman" charset="0"/>
                <a:sym typeface="Wingdings" charset="0"/>
              </a:rPr>
              <a:t> </a:t>
            </a:r>
            <a:r>
              <a:rPr lang="en-US" dirty="0" err="1">
                <a:latin typeface="Times New Roman" charset="0"/>
                <a:cs typeface="Times New Roman" charset="0"/>
                <a:sym typeface="Wingdings" charset="0"/>
              </a:rPr>
              <a:t>của</a:t>
            </a:r>
            <a:r>
              <a:rPr lang="en-US" dirty="0">
                <a:latin typeface="Times New Roman" charset="0"/>
                <a:cs typeface="Times New Roman" charset="0"/>
                <a:sym typeface="Wingdings" charset="0"/>
              </a:rPr>
              <a:t> </a:t>
            </a:r>
            <a:r>
              <a:rPr lang="en-US" dirty="0" err="1">
                <a:latin typeface="Times New Roman" charset="0"/>
                <a:cs typeface="Times New Roman" charset="0"/>
                <a:sym typeface="Wingdings" charset="0"/>
              </a:rPr>
              <a:t>các</a:t>
            </a:r>
            <a:r>
              <a:rPr lang="en-US" dirty="0">
                <a:latin typeface="Times New Roman" charset="0"/>
                <a:cs typeface="Times New Roman" charset="0"/>
                <a:sym typeface="Wingdings" charset="0"/>
              </a:rPr>
              <a:t> </a:t>
            </a:r>
            <a:r>
              <a:rPr lang="en-US" dirty="0" err="1">
                <a:latin typeface="Times New Roman" charset="0"/>
                <a:cs typeface="Times New Roman" charset="0"/>
                <a:sym typeface="Wingdings" charset="0"/>
              </a:rPr>
              <a:t>công</a:t>
            </a:r>
            <a:r>
              <a:rPr lang="en-US" dirty="0">
                <a:latin typeface="Times New Roman" charset="0"/>
                <a:cs typeface="Times New Roman" charset="0"/>
                <a:sym typeface="Wingdings" charset="0"/>
              </a:rPr>
              <a:t> </a:t>
            </a:r>
            <a:r>
              <a:rPr lang="en-US" dirty="0" err="1">
                <a:latin typeface="Times New Roman" charset="0"/>
                <a:cs typeface="Times New Roman" charset="0"/>
                <a:sym typeface="Wingdings" charset="0"/>
              </a:rPr>
              <a:t>ty</a:t>
            </a:r>
            <a:r>
              <a:rPr lang="en-US" dirty="0">
                <a:latin typeface="Times New Roman" charset="0"/>
                <a:cs typeface="Times New Roman" charset="0"/>
                <a:sym typeface="Wingdings" charset="0"/>
              </a:rPr>
              <a:t> </a:t>
            </a:r>
            <a:r>
              <a:rPr lang="en-US" dirty="0" err="1">
                <a:latin typeface="Times New Roman" charset="0"/>
                <a:cs typeface="Times New Roman" charset="0"/>
                <a:sym typeface="Wingdings" charset="0"/>
              </a:rPr>
              <a:t>công</a:t>
            </a:r>
            <a:r>
              <a:rPr lang="en-US" dirty="0">
                <a:latin typeface="Times New Roman" charset="0"/>
                <a:cs typeface="Times New Roman" charset="0"/>
                <a:sym typeface="Wingdings" charset="0"/>
              </a:rPr>
              <a:t> </a:t>
            </a:r>
            <a:r>
              <a:rPr lang="en-US" dirty="0" err="1">
                <a:latin typeface="Times New Roman" charset="0"/>
                <a:cs typeface="Times New Roman" charset="0"/>
                <a:sym typeface="Wingdings" charset="0"/>
              </a:rPr>
              <a:t>nghệ</a:t>
            </a:r>
            <a:r>
              <a:rPr lang="en-US" dirty="0">
                <a:latin typeface="Times New Roman" charset="0"/>
                <a:cs typeface="Times New Roman" charset="0"/>
                <a:sym typeface="Wingdings" charset="0"/>
              </a:rPr>
              <a:t> </a:t>
            </a:r>
            <a:r>
              <a:rPr lang="en-US" dirty="0" err="1">
                <a:latin typeface="Times New Roman" charset="0"/>
                <a:cs typeface="Times New Roman" charset="0"/>
                <a:sym typeface="Wingdings" charset="0"/>
              </a:rPr>
              <a:t>mới</a:t>
            </a:r>
            <a:r>
              <a:rPr lang="en-US" dirty="0">
                <a:latin typeface="Times New Roman" charset="0"/>
                <a:cs typeface="Times New Roman" charset="0"/>
                <a:sym typeface="Wingdings" charset="0"/>
              </a:rPr>
              <a:t> (Apple, </a:t>
            </a:r>
            <a:r>
              <a:rPr lang="en-US" dirty="0" err="1">
                <a:latin typeface="Times New Roman" charset="0"/>
                <a:cs typeface="Times New Roman" charset="0"/>
                <a:sym typeface="Wingdings" charset="0"/>
              </a:rPr>
              <a:t>IoT</a:t>
            </a:r>
            <a:r>
              <a:rPr lang="en-US" dirty="0">
                <a:latin typeface="Times New Roman" charset="0"/>
                <a:cs typeface="Times New Roman" charset="0"/>
                <a:sym typeface="Wingdings" charset="0"/>
              </a:rPr>
              <a:t> Misfit, </a:t>
            </a:r>
            <a:r>
              <a:rPr lang="mr-IN" dirty="0">
                <a:latin typeface="Times New Roman" charset="0"/>
                <a:cs typeface="Times New Roman" charset="0"/>
                <a:sym typeface="Wingdings" charset="0"/>
              </a:rPr>
              <a:t>…</a:t>
            </a:r>
            <a:r>
              <a:rPr lang="en-US" dirty="0">
                <a:latin typeface="Times New Roman" charset="0"/>
                <a:cs typeface="Times New Roman" charset="0"/>
                <a:sym typeface="Wingdings" charset="0"/>
              </a:rPr>
              <a:t>) </a:t>
            </a:r>
          </a:p>
          <a:p>
            <a:r>
              <a:rPr lang="en-US" dirty="0" err="1">
                <a:latin typeface="Times New Roman" charset="0"/>
                <a:cs typeface="Times New Roman" charset="0"/>
                <a:sym typeface="Wingdings" charset="0"/>
              </a:rPr>
              <a:t>Rất</a:t>
            </a:r>
            <a:r>
              <a:rPr lang="en-US" dirty="0">
                <a:latin typeface="Times New Roman" charset="0"/>
                <a:cs typeface="Times New Roman" charset="0"/>
                <a:sym typeface="Wingdings" charset="0"/>
              </a:rPr>
              <a:t> </a:t>
            </a:r>
            <a:r>
              <a:rPr lang="en-US" dirty="0" err="1">
                <a:latin typeface="Times New Roman" charset="0"/>
                <a:cs typeface="Times New Roman" charset="0"/>
                <a:sym typeface="Wingdings" charset="0"/>
              </a:rPr>
              <a:t>nhiều</a:t>
            </a:r>
            <a:r>
              <a:rPr lang="en-US" dirty="0">
                <a:latin typeface="Times New Roman" charset="0"/>
                <a:cs typeface="Times New Roman" charset="0"/>
                <a:sym typeface="Wingdings" charset="0"/>
              </a:rPr>
              <a:t> </a:t>
            </a:r>
            <a:r>
              <a:rPr lang="en-US" dirty="0" err="1">
                <a:latin typeface="Times New Roman" charset="0"/>
                <a:cs typeface="Times New Roman" charset="0"/>
                <a:sym typeface="Wingdings" charset="0"/>
              </a:rPr>
              <a:t>sản</a:t>
            </a:r>
            <a:r>
              <a:rPr lang="en-US" dirty="0">
                <a:latin typeface="Times New Roman" charset="0"/>
                <a:cs typeface="Times New Roman" charset="0"/>
                <a:sym typeface="Wingdings" charset="0"/>
              </a:rPr>
              <a:t> </a:t>
            </a:r>
            <a:r>
              <a:rPr lang="en-US" dirty="0" err="1">
                <a:latin typeface="Times New Roman" charset="0"/>
                <a:cs typeface="Times New Roman" charset="0"/>
                <a:sym typeface="Wingdings" charset="0"/>
              </a:rPr>
              <a:t>phẩm</a:t>
            </a:r>
            <a:r>
              <a:rPr lang="en-US" dirty="0">
                <a:latin typeface="Times New Roman" charset="0"/>
                <a:cs typeface="Times New Roman" charset="0"/>
                <a:sym typeface="Wingdings" charset="0"/>
              </a:rPr>
              <a:t> </a:t>
            </a:r>
            <a:r>
              <a:rPr lang="en-US" dirty="0" err="1">
                <a:latin typeface="Times New Roman" charset="0"/>
                <a:cs typeface="Times New Roman" charset="0"/>
                <a:sym typeface="Wingdings" charset="0"/>
              </a:rPr>
              <a:t>từ</a:t>
            </a:r>
            <a:r>
              <a:rPr lang="en-US" dirty="0">
                <a:latin typeface="Times New Roman" charset="0"/>
                <a:cs typeface="Times New Roman" charset="0"/>
                <a:sym typeface="Wingdings" charset="0"/>
              </a:rPr>
              <a:t> </a:t>
            </a:r>
            <a:r>
              <a:rPr lang="en-US" dirty="0" err="1">
                <a:latin typeface="Times New Roman" charset="0"/>
                <a:cs typeface="Times New Roman" charset="0"/>
                <a:sym typeface="Wingdings" charset="0"/>
              </a:rPr>
              <a:t>IoT</a:t>
            </a:r>
            <a:r>
              <a:rPr lang="en-US" dirty="0">
                <a:latin typeface="Times New Roman" charset="0"/>
                <a:cs typeface="Times New Roman" charset="0"/>
                <a:sym typeface="Wingdings" charset="0"/>
              </a:rPr>
              <a:t> (</a:t>
            </a:r>
            <a:r>
              <a:rPr lang="en-US" dirty="0" err="1">
                <a:latin typeface="Times New Roman" charset="0"/>
                <a:cs typeface="Times New Roman" charset="0"/>
                <a:sym typeface="Wingdings" charset="0"/>
              </a:rPr>
              <a:t>giá</a:t>
            </a:r>
            <a:r>
              <a:rPr lang="en-US" dirty="0">
                <a:latin typeface="Times New Roman" charset="0"/>
                <a:cs typeface="Times New Roman" charset="0"/>
                <a:sym typeface="Wingdings" charset="0"/>
              </a:rPr>
              <a:t> </a:t>
            </a:r>
            <a:r>
              <a:rPr lang="en-US" dirty="0" err="1">
                <a:latin typeface="Times New Roman" charset="0"/>
                <a:cs typeface="Times New Roman" charset="0"/>
                <a:sym typeface="Wingdings" charset="0"/>
              </a:rPr>
              <a:t>vài</a:t>
            </a:r>
            <a:r>
              <a:rPr lang="en-US" dirty="0">
                <a:latin typeface="Times New Roman" charset="0"/>
                <a:cs typeface="Times New Roman" charset="0"/>
                <a:sym typeface="Wingdings" charset="0"/>
              </a:rPr>
              <a:t> </a:t>
            </a:r>
            <a:r>
              <a:rPr lang="en-US" dirty="0" err="1">
                <a:latin typeface="Times New Roman" charset="0"/>
                <a:cs typeface="Times New Roman" charset="0"/>
                <a:sym typeface="Wingdings" charset="0"/>
              </a:rPr>
              <a:t>đô</a:t>
            </a:r>
            <a:r>
              <a:rPr lang="en-US" dirty="0">
                <a:latin typeface="Times New Roman" charset="0"/>
                <a:cs typeface="Times New Roman" charset="0"/>
                <a:sym typeface="Wingdings" charset="0"/>
              </a:rPr>
              <a:t>), </a:t>
            </a:r>
            <a:r>
              <a:rPr lang="en-US" dirty="0" err="1">
                <a:latin typeface="Times New Roman" charset="0"/>
                <a:cs typeface="Times New Roman" charset="0"/>
                <a:sym typeface="Wingdings" charset="0"/>
              </a:rPr>
              <a:t>đến</a:t>
            </a:r>
            <a:r>
              <a:rPr lang="en-US" dirty="0">
                <a:latin typeface="Times New Roman" charset="0"/>
                <a:cs typeface="Times New Roman" charset="0"/>
                <a:sym typeface="Wingdings" charset="0"/>
              </a:rPr>
              <a:t> </a:t>
            </a:r>
            <a:r>
              <a:rPr lang="en-US" dirty="0" err="1">
                <a:latin typeface="Times New Roman" charset="0"/>
                <a:cs typeface="Times New Roman" charset="0"/>
                <a:sym typeface="Wingdings" charset="0"/>
              </a:rPr>
              <a:t>các</a:t>
            </a:r>
            <a:r>
              <a:rPr lang="en-US" dirty="0">
                <a:latin typeface="Times New Roman" charset="0"/>
                <a:cs typeface="Times New Roman" charset="0"/>
                <a:sym typeface="Wingdings" charset="0"/>
              </a:rPr>
              <a:t> </a:t>
            </a:r>
            <a:r>
              <a:rPr lang="en-US" dirty="0" err="1">
                <a:latin typeface="Times New Roman" charset="0"/>
                <a:cs typeface="Times New Roman" charset="0"/>
                <a:sym typeface="Wingdings" charset="0"/>
              </a:rPr>
              <a:t>hệ</a:t>
            </a:r>
            <a:r>
              <a:rPr lang="en-US" dirty="0">
                <a:latin typeface="Times New Roman" charset="0"/>
                <a:cs typeface="Times New Roman" charset="0"/>
                <a:sym typeface="Wingdings" charset="0"/>
              </a:rPr>
              <a:t> </a:t>
            </a:r>
            <a:r>
              <a:rPr lang="en-US" dirty="0" err="1">
                <a:latin typeface="Times New Roman" charset="0"/>
                <a:cs typeface="Times New Roman" charset="0"/>
                <a:sym typeface="Wingdings" charset="0"/>
              </a:rPr>
              <a:t>thống</a:t>
            </a:r>
            <a:r>
              <a:rPr lang="en-US" dirty="0">
                <a:latin typeface="Times New Roman" charset="0"/>
                <a:cs typeface="Times New Roman" charset="0"/>
                <a:sym typeface="Wingdings" charset="0"/>
              </a:rPr>
              <a:t> </a:t>
            </a:r>
            <a:r>
              <a:rPr lang="en-US" dirty="0" err="1">
                <a:latin typeface="Times New Roman" charset="0"/>
                <a:cs typeface="Times New Roman" charset="0"/>
                <a:sym typeface="Wingdings" charset="0"/>
              </a:rPr>
              <a:t>lớn</a:t>
            </a:r>
            <a:r>
              <a:rPr lang="en-US" dirty="0">
                <a:latin typeface="Times New Roman" charset="0"/>
                <a:cs typeface="Times New Roman" charset="0"/>
                <a:sym typeface="Wingdings" charset="0"/>
              </a:rPr>
              <a:t> (</a:t>
            </a:r>
            <a:r>
              <a:rPr lang="en-US" dirty="0" err="1">
                <a:latin typeface="Times New Roman" charset="0"/>
                <a:cs typeface="Times New Roman" charset="0"/>
                <a:sym typeface="Wingdings" charset="0"/>
              </a:rPr>
              <a:t>nhiều</a:t>
            </a:r>
            <a:r>
              <a:rPr lang="en-US" dirty="0">
                <a:latin typeface="Times New Roman" charset="0"/>
                <a:cs typeface="Times New Roman" charset="0"/>
                <a:sym typeface="Wingdings" charset="0"/>
              </a:rPr>
              <a:t> </a:t>
            </a:r>
            <a:r>
              <a:rPr lang="en-US" dirty="0" err="1">
                <a:latin typeface="Times New Roman" charset="0"/>
                <a:cs typeface="Times New Roman" charset="0"/>
                <a:sym typeface="Wingdings" charset="0"/>
              </a:rPr>
              <a:t>triệu</a:t>
            </a:r>
            <a:r>
              <a:rPr lang="en-US" dirty="0">
                <a:latin typeface="Times New Roman" charset="0"/>
                <a:cs typeface="Times New Roman" charset="0"/>
                <a:sym typeface="Wingdings" charset="0"/>
              </a:rPr>
              <a:t> </a:t>
            </a:r>
            <a:r>
              <a:rPr lang="en-US" dirty="0" err="1">
                <a:latin typeface="Times New Roman" charset="0"/>
                <a:cs typeface="Times New Roman" charset="0"/>
                <a:sym typeface="Wingdings" charset="0"/>
              </a:rPr>
              <a:t>đô</a:t>
            </a:r>
            <a:r>
              <a:rPr lang="en-US" dirty="0">
                <a:latin typeface="Times New Roman" charset="0"/>
                <a:cs typeface="Times New Roman" charset="0"/>
                <a:sym typeface="Wingdings" charset="0"/>
              </a:rPr>
              <a:t>) -&gt; </a:t>
            </a:r>
            <a:r>
              <a:rPr lang="en-US" dirty="0" err="1">
                <a:latin typeface="Times New Roman" charset="0"/>
                <a:cs typeface="Times New Roman" charset="0"/>
                <a:sym typeface="Wingdings" charset="0"/>
              </a:rPr>
              <a:t>Đều</a:t>
            </a:r>
            <a:r>
              <a:rPr lang="en-US" dirty="0">
                <a:latin typeface="Times New Roman" charset="0"/>
                <a:cs typeface="Times New Roman" charset="0"/>
                <a:sym typeface="Wingdings" charset="0"/>
              </a:rPr>
              <a:t> </a:t>
            </a:r>
            <a:r>
              <a:rPr lang="en-US" dirty="0" err="1">
                <a:latin typeface="Times New Roman" charset="0"/>
                <a:cs typeface="Times New Roman" charset="0"/>
                <a:sym typeface="Wingdings" charset="0"/>
              </a:rPr>
              <a:t>gọi</a:t>
            </a:r>
            <a:r>
              <a:rPr lang="en-US" dirty="0">
                <a:latin typeface="Times New Roman" charset="0"/>
                <a:cs typeface="Times New Roman" charset="0"/>
                <a:sym typeface="Wingdings" charset="0"/>
              </a:rPr>
              <a:t> </a:t>
            </a:r>
            <a:r>
              <a:rPr lang="en-US" dirty="0" err="1">
                <a:latin typeface="Times New Roman" charset="0"/>
                <a:cs typeface="Times New Roman" charset="0"/>
                <a:sym typeface="Wingdings" charset="0"/>
              </a:rPr>
              <a:t>là</a:t>
            </a:r>
            <a:r>
              <a:rPr lang="en-US" dirty="0">
                <a:latin typeface="Times New Roman" charset="0"/>
                <a:cs typeface="Times New Roman" charset="0"/>
                <a:sym typeface="Wingdings" charset="0"/>
              </a:rPr>
              <a:t> </a:t>
            </a:r>
            <a:r>
              <a:rPr lang="en-US" dirty="0" err="1">
                <a:latin typeface="Times New Roman" charset="0"/>
                <a:cs typeface="Times New Roman" charset="0"/>
                <a:sym typeface="Wingdings" charset="0"/>
              </a:rPr>
              <a:t>máy</a:t>
            </a:r>
            <a:r>
              <a:rPr lang="en-US" dirty="0">
                <a:latin typeface="Times New Roman" charset="0"/>
                <a:cs typeface="Times New Roman" charset="0"/>
                <a:sym typeface="Wingdings" charset="0"/>
              </a:rPr>
              <a:t> </a:t>
            </a:r>
            <a:r>
              <a:rPr lang="en-US" dirty="0" err="1">
                <a:latin typeface="Times New Roman" charset="0"/>
                <a:cs typeface="Times New Roman" charset="0"/>
                <a:sym typeface="Wingdings" charset="0"/>
              </a:rPr>
              <a:t>tính</a:t>
            </a:r>
            <a:endParaRPr lang="en-US" dirty="0">
              <a:latin typeface="Times New Roman" charset="0"/>
              <a:cs typeface="Times New Roman" charset="0"/>
              <a:sym typeface="Wingdings" charset="0"/>
            </a:endParaRPr>
          </a:p>
          <a:p>
            <a:r>
              <a:rPr lang="en-US" dirty="0" err="1">
                <a:latin typeface="Times New Roman" charset="0"/>
                <a:cs typeface="Times New Roman" charset="0"/>
                <a:sym typeface="Wingdings" charset="0"/>
              </a:rPr>
              <a:t>Học</a:t>
            </a:r>
            <a:r>
              <a:rPr lang="en-US" dirty="0">
                <a:latin typeface="Times New Roman" charset="0"/>
                <a:cs typeface="Times New Roman" charset="0"/>
                <a:sym typeface="Wingdings" charset="0"/>
              </a:rPr>
              <a:t> </a:t>
            </a:r>
            <a:r>
              <a:rPr lang="en-US" dirty="0" err="1">
                <a:latin typeface="Times New Roman" charset="0"/>
                <a:cs typeface="Times New Roman" charset="0"/>
                <a:sym typeface="Wingdings" charset="0"/>
              </a:rPr>
              <a:t>về</a:t>
            </a:r>
            <a:r>
              <a:rPr lang="en-US" dirty="0">
                <a:latin typeface="Times New Roman" charset="0"/>
                <a:cs typeface="Times New Roman" charset="0"/>
                <a:sym typeface="Wingdings" charset="0"/>
              </a:rPr>
              <a:t> </a:t>
            </a:r>
            <a:r>
              <a:rPr lang="en-US" dirty="0" err="1">
                <a:latin typeface="Times New Roman" charset="0"/>
                <a:cs typeface="Times New Roman" charset="0"/>
                <a:sym typeface="Wingdings" charset="0"/>
              </a:rPr>
              <a:t>các</a:t>
            </a:r>
            <a:r>
              <a:rPr lang="en-US" dirty="0">
                <a:latin typeface="Times New Roman" charset="0"/>
                <a:cs typeface="Times New Roman" charset="0"/>
                <a:sym typeface="Wingdings" charset="0"/>
              </a:rPr>
              <a:t> </a:t>
            </a:r>
            <a:r>
              <a:rPr lang="en-US" dirty="0" err="1">
                <a:latin typeface="Times New Roman" charset="0"/>
                <a:cs typeface="Times New Roman" charset="0"/>
                <a:sym typeface="Wingdings" charset="0"/>
              </a:rPr>
              <a:t>khốI</a:t>
            </a:r>
            <a:r>
              <a:rPr lang="en-US" dirty="0">
                <a:latin typeface="Times New Roman" charset="0"/>
                <a:cs typeface="Times New Roman" charset="0"/>
                <a:sym typeface="Wingdings" charset="0"/>
              </a:rPr>
              <a:t> </a:t>
            </a:r>
            <a:r>
              <a:rPr lang="en-US" dirty="0" err="1">
                <a:latin typeface="Times New Roman" charset="0"/>
                <a:cs typeface="Times New Roman" charset="0"/>
                <a:sym typeface="Wingdings" charset="0"/>
              </a:rPr>
              <a:t>chức</a:t>
            </a:r>
            <a:r>
              <a:rPr lang="en-US" dirty="0">
                <a:latin typeface="Times New Roman" charset="0"/>
                <a:cs typeface="Times New Roman" charset="0"/>
                <a:sym typeface="Wingdings" charset="0"/>
              </a:rPr>
              <a:t> </a:t>
            </a:r>
            <a:r>
              <a:rPr lang="en-US" dirty="0" err="1">
                <a:latin typeface="Times New Roman" charset="0"/>
                <a:cs typeface="Times New Roman" charset="0"/>
                <a:sym typeface="Wingdings" charset="0"/>
              </a:rPr>
              <a:t>năng</a:t>
            </a:r>
            <a:r>
              <a:rPr lang="en-US" dirty="0">
                <a:latin typeface="Times New Roman" charset="0"/>
                <a:cs typeface="Times New Roman" charset="0"/>
                <a:sym typeface="Wingdings" charset="0"/>
              </a:rPr>
              <a:t> </a:t>
            </a:r>
            <a:r>
              <a:rPr lang="en-US" dirty="0" err="1">
                <a:latin typeface="Times New Roman" charset="0"/>
                <a:cs typeface="Times New Roman" charset="0"/>
                <a:sym typeface="Wingdings" charset="0"/>
              </a:rPr>
              <a:t>cơ</a:t>
            </a:r>
            <a:r>
              <a:rPr lang="en-US" dirty="0">
                <a:latin typeface="Times New Roman" charset="0"/>
                <a:cs typeface="Times New Roman" charset="0"/>
                <a:sym typeface="Wingdings" charset="0"/>
              </a:rPr>
              <a:t> </a:t>
            </a:r>
            <a:r>
              <a:rPr lang="en-US" dirty="0" err="1">
                <a:latin typeface="Times New Roman" charset="0"/>
                <a:cs typeface="Times New Roman" charset="0"/>
                <a:sym typeface="Wingdings" charset="0"/>
              </a:rPr>
              <a:t>bản</a:t>
            </a:r>
            <a:r>
              <a:rPr lang="en-US" dirty="0">
                <a:latin typeface="Times New Roman" charset="0"/>
                <a:cs typeface="Times New Roman" charset="0"/>
                <a:sym typeface="Wingdings" charset="0"/>
              </a:rPr>
              <a:t> </a:t>
            </a:r>
            <a:r>
              <a:rPr lang="en-US" dirty="0" err="1">
                <a:latin typeface="Times New Roman" charset="0"/>
                <a:cs typeface="Times New Roman" charset="0"/>
                <a:sym typeface="Wingdings" charset="0"/>
              </a:rPr>
              <a:t>cho</a:t>
            </a:r>
            <a:r>
              <a:rPr lang="en-US" dirty="0">
                <a:latin typeface="Times New Roman" charset="0"/>
                <a:cs typeface="Times New Roman" charset="0"/>
                <a:sym typeface="Wingdings" charset="0"/>
              </a:rPr>
              <a:t> </a:t>
            </a:r>
            <a:r>
              <a:rPr lang="en-US" dirty="0" err="1">
                <a:latin typeface="Times New Roman" charset="0"/>
                <a:cs typeface="Times New Roman" charset="0"/>
                <a:sym typeface="Wingdings" charset="0"/>
              </a:rPr>
              <a:t>một</a:t>
            </a:r>
            <a:r>
              <a:rPr lang="en-US" dirty="0">
                <a:latin typeface="Times New Roman" charset="0"/>
                <a:cs typeface="Times New Roman" charset="0"/>
                <a:sym typeface="Wingdings" charset="0"/>
              </a:rPr>
              <a:t> </a:t>
            </a:r>
            <a:r>
              <a:rPr lang="en-US" dirty="0" err="1">
                <a:latin typeface="Times New Roman" charset="0"/>
                <a:cs typeface="Times New Roman" charset="0"/>
                <a:sym typeface="Wingdings" charset="0"/>
              </a:rPr>
              <a:t>hệ</a:t>
            </a:r>
            <a:r>
              <a:rPr lang="en-US" dirty="0">
                <a:latin typeface="Times New Roman" charset="0"/>
                <a:cs typeface="Times New Roman" charset="0"/>
                <a:sym typeface="Wingdings" charset="0"/>
              </a:rPr>
              <a:t> </a:t>
            </a:r>
            <a:r>
              <a:rPr lang="en-US" dirty="0" err="1">
                <a:latin typeface="Times New Roman" charset="0"/>
                <a:cs typeface="Times New Roman" charset="0"/>
                <a:sym typeface="Wingdings" charset="0"/>
              </a:rPr>
              <a:t>thống</a:t>
            </a:r>
            <a:r>
              <a:rPr lang="en-US" dirty="0">
                <a:latin typeface="Times New Roman" charset="0"/>
                <a:cs typeface="Times New Roman" charset="0"/>
                <a:sym typeface="Wingdings" charset="0"/>
              </a:rPr>
              <a:t> </a:t>
            </a:r>
            <a:r>
              <a:rPr lang="en-US" dirty="0" err="1">
                <a:latin typeface="Times New Roman" charset="0"/>
                <a:cs typeface="Times New Roman" charset="0"/>
                <a:sym typeface="Wingdings" charset="0"/>
              </a:rPr>
              <a:t>máy</a:t>
            </a:r>
            <a:r>
              <a:rPr lang="en-US" dirty="0">
                <a:latin typeface="Times New Roman" charset="0"/>
                <a:cs typeface="Times New Roman" charset="0"/>
                <a:sym typeface="Wingdings" charset="0"/>
              </a:rPr>
              <a:t> </a:t>
            </a:r>
            <a:r>
              <a:rPr lang="en-US" dirty="0" err="1">
                <a:latin typeface="Times New Roman" charset="0"/>
                <a:cs typeface="Times New Roman" charset="0"/>
                <a:sym typeface="Wingdings" charset="0"/>
              </a:rPr>
              <a:t>tính</a:t>
            </a:r>
            <a:r>
              <a:rPr lang="en-US" dirty="0">
                <a:latin typeface="Times New Roman" charset="0"/>
                <a:cs typeface="Times New Roman" charset="0"/>
                <a:sym typeface="Wingdings" charset="0"/>
              </a:rPr>
              <a:t> </a:t>
            </a:r>
            <a:r>
              <a:rPr lang="en-US" dirty="0" err="1">
                <a:latin typeface="Times New Roman" charset="0"/>
                <a:cs typeface="Times New Roman" charset="0"/>
                <a:sym typeface="Wingdings" charset="0"/>
              </a:rPr>
              <a:t>hoàn</a:t>
            </a:r>
            <a:r>
              <a:rPr lang="en-US" dirty="0">
                <a:latin typeface="Times New Roman" charset="0"/>
                <a:cs typeface="Times New Roman" charset="0"/>
                <a:sym typeface="Wingdings" charset="0"/>
              </a:rPr>
              <a:t> </a:t>
            </a:r>
            <a:r>
              <a:rPr lang="en-US" dirty="0" err="1">
                <a:latin typeface="Times New Roman" charset="0"/>
                <a:cs typeface="Times New Roman" charset="0"/>
                <a:sym typeface="Wingdings" charset="0"/>
              </a:rPr>
              <a:t>chỉnh</a:t>
            </a:r>
            <a:r>
              <a:rPr lang="en-US" dirty="0">
                <a:latin typeface="Times New Roman" charset="0"/>
                <a:cs typeface="Times New Roman" charset="0"/>
                <a:sym typeface="Wingdings" charset="0"/>
              </a:rPr>
              <a:t>.</a:t>
            </a:r>
          </a:p>
          <a:p>
            <a:endParaRPr lang="en-US" dirty="0">
              <a:latin typeface="Times New Roman" charset="0"/>
              <a:cs typeface="Times New Roman" charset="0"/>
            </a:endParaRPr>
          </a:p>
        </p:txBody>
      </p:sp>
      <p:sp>
        <p:nvSpPr>
          <p:cNvPr id="20483" name="Slide Number Placeholder 5"/>
          <p:cNvSpPr>
            <a:spLocks noGrp="1"/>
          </p:cNvSpPr>
          <p:nvPr>
            <p:ph type="sldNum" sz="quarter" idx="12"/>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Verdana" charset="0"/>
                <a:ea typeface="ＭＳ Ｐゴシック" charset="0"/>
                <a:cs typeface="ＭＳ Ｐゴシック" charset="0"/>
              </a:defRPr>
            </a:lvl1pPr>
            <a:lvl2pPr marL="742950" indent="-285750">
              <a:defRPr sz="2400">
                <a:solidFill>
                  <a:schemeClr val="tx1"/>
                </a:solidFill>
                <a:latin typeface="Verdana" charset="0"/>
                <a:ea typeface="ＭＳ Ｐゴシック" charset="0"/>
              </a:defRPr>
            </a:lvl2pPr>
            <a:lvl3pPr marL="1143000" indent="-228600">
              <a:defRPr sz="2400">
                <a:solidFill>
                  <a:schemeClr val="tx1"/>
                </a:solidFill>
                <a:latin typeface="Verdana" charset="0"/>
                <a:ea typeface="ＭＳ Ｐゴシック" charset="0"/>
              </a:defRPr>
            </a:lvl3pPr>
            <a:lvl4pPr marL="1600200" indent="-228600">
              <a:defRPr sz="2400">
                <a:solidFill>
                  <a:schemeClr val="tx1"/>
                </a:solidFill>
                <a:latin typeface="Verdana" charset="0"/>
                <a:ea typeface="ＭＳ Ｐゴシック" charset="0"/>
              </a:defRPr>
            </a:lvl4pPr>
            <a:lvl5pPr marL="2057400" indent="-228600">
              <a:defRPr sz="2400">
                <a:solidFill>
                  <a:schemeClr val="tx1"/>
                </a:solidFill>
                <a:latin typeface="Verdana" charset="0"/>
                <a:ea typeface="ＭＳ Ｐゴシック" charset="0"/>
              </a:defRPr>
            </a:lvl5pPr>
            <a:lvl6pPr marL="2514600" indent="-228600" eaLnBrk="0" fontAlgn="base" hangingPunct="0">
              <a:spcBef>
                <a:spcPct val="0"/>
              </a:spcBef>
              <a:spcAft>
                <a:spcPct val="0"/>
              </a:spcAft>
              <a:defRPr sz="2400">
                <a:solidFill>
                  <a:schemeClr val="tx1"/>
                </a:solidFill>
                <a:latin typeface="Verdana" charset="0"/>
                <a:ea typeface="ＭＳ Ｐゴシック" charset="0"/>
              </a:defRPr>
            </a:lvl6pPr>
            <a:lvl7pPr marL="2971800" indent="-228600" eaLnBrk="0" fontAlgn="base" hangingPunct="0">
              <a:spcBef>
                <a:spcPct val="0"/>
              </a:spcBef>
              <a:spcAft>
                <a:spcPct val="0"/>
              </a:spcAft>
              <a:defRPr sz="2400">
                <a:solidFill>
                  <a:schemeClr val="tx1"/>
                </a:solidFill>
                <a:latin typeface="Verdana" charset="0"/>
                <a:ea typeface="ＭＳ Ｐゴシック" charset="0"/>
              </a:defRPr>
            </a:lvl7pPr>
            <a:lvl8pPr marL="3429000" indent="-228600" eaLnBrk="0" fontAlgn="base" hangingPunct="0">
              <a:spcBef>
                <a:spcPct val="0"/>
              </a:spcBef>
              <a:spcAft>
                <a:spcPct val="0"/>
              </a:spcAft>
              <a:defRPr sz="2400">
                <a:solidFill>
                  <a:schemeClr val="tx1"/>
                </a:solidFill>
                <a:latin typeface="Verdana" charset="0"/>
                <a:ea typeface="ＭＳ Ｐゴシック" charset="0"/>
              </a:defRPr>
            </a:lvl8pPr>
            <a:lvl9pPr marL="3886200" indent="-228600" eaLnBrk="0" fontAlgn="base" hangingPunct="0">
              <a:spcBef>
                <a:spcPct val="0"/>
              </a:spcBef>
              <a:spcAft>
                <a:spcPct val="0"/>
              </a:spcAft>
              <a:defRPr sz="2400">
                <a:solidFill>
                  <a:schemeClr val="tx1"/>
                </a:solidFill>
                <a:latin typeface="Verdana" charset="0"/>
                <a:ea typeface="ＭＳ Ｐゴシック" charset="0"/>
              </a:defRPr>
            </a:lvl9pPr>
          </a:lstStyle>
          <a:p>
            <a:fld id="{95C1DA3A-C77B-6B42-A4C7-1F5BB45D79D7}" type="slidenum">
              <a:rPr lang="en-US" sz="1000"/>
              <a:pPr/>
              <a:t>5</a:t>
            </a:fld>
            <a:endParaRPr lang="en-US" sz="1000"/>
          </a:p>
        </p:txBody>
      </p:sp>
    </p:spTree>
    <p:extLst>
      <p:ext uri="{BB962C8B-B14F-4D97-AF65-F5344CB8AC3E}">
        <p14:creationId xmlns:p14="http://schemas.microsoft.com/office/powerpoint/2010/main" val="4218784826"/>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7218">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7218">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7218">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7218">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1" nodeType="clickEffect">
                                  <p:stCondLst>
                                    <p:cond delay="0"/>
                                  </p:stCondLst>
                                  <p:childTnLst>
                                    <p:set>
                                      <p:cBhvr>
                                        <p:cTn id="22" dur="1" fill="hold">
                                          <p:stCondLst>
                                            <p:cond delay="0"/>
                                          </p:stCondLst>
                                        </p:cTn>
                                        <p:tgtEl>
                                          <p:spTgt spid="13721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7218" grpId="0" build="p"/>
      <p:bldP spid="137218" grpId="1"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Slide Number Placeholder 5"/>
          <p:cNvSpPr>
            <a:spLocks noGrp="1"/>
          </p:cNvSpPr>
          <p:nvPr>
            <p:ph type="sldNum" sz="quarter" idx="12"/>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Verdana" charset="0"/>
                <a:ea typeface="ＭＳ Ｐゴシック" charset="0"/>
                <a:cs typeface="ＭＳ Ｐゴシック" charset="0"/>
              </a:defRPr>
            </a:lvl1pPr>
            <a:lvl2pPr marL="742950" indent="-285750">
              <a:defRPr sz="2400">
                <a:solidFill>
                  <a:schemeClr val="tx1"/>
                </a:solidFill>
                <a:latin typeface="Verdana" charset="0"/>
                <a:ea typeface="ＭＳ Ｐゴシック" charset="0"/>
              </a:defRPr>
            </a:lvl2pPr>
            <a:lvl3pPr marL="1143000" indent="-228600">
              <a:defRPr sz="2400">
                <a:solidFill>
                  <a:schemeClr val="tx1"/>
                </a:solidFill>
                <a:latin typeface="Verdana" charset="0"/>
                <a:ea typeface="ＭＳ Ｐゴシック" charset="0"/>
              </a:defRPr>
            </a:lvl3pPr>
            <a:lvl4pPr marL="1600200" indent="-228600">
              <a:defRPr sz="2400">
                <a:solidFill>
                  <a:schemeClr val="tx1"/>
                </a:solidFill>
                <a:latin typeface="Verdana" charset="0"/>
                <a:ea typeface="ＭＳ Ｐゴシック" charset="0"/>
              </a:defRPr>
            </a:lvl4pPr>
            <a:lvl5pPr marL="2057400" indent="-228600">
              <a:defRPr sz="2400">
                <a:solidFill>
                  <a:schemeClr val="tx1"/>
                </a:solidFill>
                <a:latin typeface="Verdana" charset="0"/>
                <a:ea typeface="ＭＳ Ｐゴシック" charset="0"/>
              </a:defRPr>
            </a:lvl5pPr>
            <a:lvl6pPr marL="2514600" indent="-228600" eaLnBrk="0" fontAlgn="base" hangingPunct="0">
              <a:spcBef>
                <a:spcPct val="0"/>
              </a:spcBef>
              <a:spcAft>
                <a:spcPct val="0"/>
              </a:spcAft>
              <a:defRPr sz="2400">
                <a:solidFill>
                  <a:schemeClr val="tx1"/>
                </a:solidFill>
                <a:latin typeface="Verdana" charset="0"/>
                <a:ea typeface="ＭＳ Ｐゴシック" charset="0"/>
              </a:defRPr>
            </a:lvl6pPr>
            <a:lvl7pPr marL="2971800" indent="-228600" eaLnBrk="0" fontAlgn="base" hangingPunct="0">
              <a:spcBef>
                <a:spcPct val="0"/>
              </a:spcBef>
              <a:spcAft>
                <a:spcPct val="0"/>
              </a:spcAft>
              <a:defRPr sz="2400">
                <a:solidFill>
                  <a:schemeClr val="tx1"/>
                </a:solidFill>
                <a:latin typeface="Verdana" charset="0"/>
                <a:ea typeface="ＭＳ Ｐゴシック" charset="0"/>
              </a:defRPr>
            </a:lvl7pPr>
            <a:lvl8pPr marL="3429000" indent="-228600" eaLnBrk="0" fontAlgn="base" hangingPunct="0">
              <a:spcBef>
                <a:spcPct val="0"/>
              </a:spcBef>
              <a:spcAft>
                <a:spcPct val="0"/>
              </a:spcAft>
              <a:defRPr sz="2400">
                <a:solidFill>
                  <a:schemeClr val="tx1"/>
                </a:solidFill>
                <a:latin typeface="Verdana" charset="0"/>
                <a:ea typeface="ＭＳ Ｐゴシック" charset="0"/>
              </a:defRPr>
            </a:lvl8pPr>
            <a:lvl9pPr marL="3886200" indent="-228600" eaLnBrk="0" fontAlgn="base" hangingPunct="0">
              <a:spcBef>
                <a:spcPct val="0"/>
              </a:spcBef>
              <a:spcAft>
                <a:spcPct val="0"/>
              </a:spcAft>
              <a:defRPr sz="2400">
                <a:solidFill>
                  <a:schemeClr val="tx1"/>
                </a:solidFill>
                <a:latin typeface="Verdana" charset="0"/>
                <a:ea typeface="ＭＳ Ｐゴシック" charset="0"/>
              </a:defRPr>
            </a:lvl9pPr>
          </a:lstStyle>
          <a:p>
            <a:fld id="{775FE44B-FF57-1449-958E-3CFDADCA669A}" type="slidenum">
              <a:rPr lang="en-US" sz="1000"/>
              <a:pPr/>
              <a:t>50</a:t>
            </a:fld>
            <a:endParaRPr lang="en-US" sz="1000"/>
          </a:p>
        </p:txBody>
      </p:sp>
      <p:sp>
        <p:nvSpPr>
          <p:cNvPr id="98306" name="Rectangle 2"/>
          <p:cNvSpPr>
            <a:spLocks noGrp="1" noChangeArrowheads="1"/>
          </p:cNvSpPr>
          <p:nvPr>
            <p:ph type="title"/>
          </p:nvPr>
        </p:nvSpPr>
        <p:spPr/>
        <p:txBody>
          <a:bodyPr/>
          <a:lstStyle/>
          <a:p>
            <a:pPr eaLnBrk="1" hangingPunct="1"/>
            <a:r>
              <a:rPr lang="en-US">
                <a:latin typeface="Times New Roman" charset="0"/>
                <a:cs typeface="Times New Roman" charset="0"/>
              </a:rPr>
              <a:t>Kiến trúc Harvard</a:t>
            </a:r>
          </a:p>
        </p:txBody>
      </p:sp>
      <p:pic>
        <p:nvPicPr>
          <p:cNvPr id="98307"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16013" y="1844675"/>
            <a:ext cx="6948487" cy="42052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transition>
    <p:fade thruBlk="1"/>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Slide Number Placeholder 5"/>
          <p:cNvSpPr>
            <a:spLocks noGrp="1"/>
          </p:cNvSpPr>
          <p:nvPr>
            <p:ph type="sldNum" sz="quarter" idx="12"/>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Verdana" charset="0"/>
                <a:ea typeface="ＭＳ Ｐゴシック" charset="0"/>
                <a:cs typeface="ＭＳ Ｐゴシック" charset="0"/>
              </a:defRPr>
            </a:lvl1pPr>
            <a:lvl2pPr marL="742950" indent="-285750">
              <a:defRPr sz="2400">
                <a:solidFill>
                  <a:schemeClr val="tx1"/>
                </a:solidFill>
                <a:latin typeface="Verdana" charset="0"/>
                <a:ea typeface="ＭＳ Ｐゴシック" charset="0"/>
              </a:defRPr>
            </a:lvl2pPr>
            <a:lvl3pPr marL="1143000" indent="-228600">
              <a:defRPr sz="2400">
                <a:solidFill>
                  <a:schemeClr val="tx1"/>
                </a:solidFill>
                <a:latin typeface="Verdana" charset="0"/>
                <a:ea typeface="ＭＳ Ｐゴシック" charset="0"/>
              </a:defRPr>
            </a:lvl3pPr>
            <a:lvl4pPr marL="1600200" indent="-228600">
              <a:defRPr sz="2400">
                <a:solidFill>
                  <a:schemeClr val="tx1"/>
                </a:solidFill>
                <a:latin typeface="Verdana" charset="0"/>
                <a:ea typeface="ＭＳ Ｐゴシック" charset="0"/>
              </a:defRPr>
            </a:lvl4pPr>
            <a:lvl5pPr marL="2057400" indent="-228600">
              <a:defRPr sz="2400">
                <a:solidFill>
                  <a:schemeClr val="tx1"/>
                </a:solidFill>
                <a:latin typeface="Verdana" charset="0"/>
                <a:ea typeface="ＭＳ Ｐゴシック" charset="0"/>
              </a:defRPr>
            </a:lvl5pPr>
            <a:lvl6pPr marL="2514600" indent="-228600" eaLnBrk="0" fontAlgn="base" hangingPunct="0">
              <a:spcBef>
                <a:spcPct val="0"/>
              </a:spcBef>
              <a:spcAft>
                <a:spcPct val="0"/>
              </a:spcAft>
              <a:defRPr sz="2400">
                <a:solidFill>
                  <a:schemeClr val="tx1"/>
                </a:solidFill>
                <a:latin typeface="Verdana" charset="0"/>
                <a:ea typeface="ＭＳ Ｐゴシック" charset="0"/>
              </a:defRPr>
            </a:lvl6pPr>
            <a:lvl7pPr marL="2971800" indent="-228600" eaLnBrk="0" fontAlgn="base" hangingPunct="0">
              <a:spcBef>
                <a:spcPct val="0"/>
              </a:spcBef>
              <a:spcAft>
                <a:spcPct val="0"/>
              </a:spcAft>
              <a:defRPr sz="2400">
                <a:solidFill>
                  <a:schemeClr val="tx1"/>
                </a:solidFill>
                <a:latin typeface="Verdana" charset="0"/>
                <a:ea typeface="ＭＳ Ｐゴシック" charset="0"/>
              </a:defRPr>
            </a:lvl7pPr>
            <a:lvl8pPr marL="3429000" indent="-228600" eaLnBrk="0" fontAlgn="base" hangingPunct="0">
              <a:spcBef>
                <a:spcPct val="0"/>
              </a:spcBef>
              <a:spcAft>
                <a:spcPct val="0"/>
              </a:spcAft>
              <a:defRPr sz="2400">
                <a:solidFill>
                  <a:schemeClr val="tx1"/>
                </a:solidFill>
                <a:latin typeface="Verdana" charset="0"/>
                <a:ea typeface="ＭＳ Ｐゴシック" charset="0"/>
              </a:defRPr>
            </a:lvl8pPr>
            <a:lvl9pPr marL="3886200" indent="-228600" eaLnBrk="0" fontAlgn="base" hangingPunct="0">
              <a:spcBef>
                <a:spcPct val="0"/>
              </a:spcBef>
              <a:spcAft>
                <a:spcPct val="0"/>
              </a:spcAft>
              <a:defRPr sz="2400">
                <a:solidFill>
                  <a:schemeClr val="tx1"/>
                </a:solidFill>
                <a:latin typeface="Verdana" charset="0"/>
                <a:ea typeface="ＭＳ Ｐゴシック" charset="0"/>
              </a:defRPr>
            </a:lvl9pPr>
          </a:lstStyle>
          <a:p>
            <a:fld id="{E5C7CA32-BF84-104C-A8D7-4F25EF2D6D31}" type="slidenum">
              <a:rPr lang="en-US" sz="1000"/>
              <a:pPr/>
              <a:t>51</a:t>
            </a:fld>
            <a:endParaRPr lang="en-US" sz="1000"/>
          </a:p>
        </p:txBody>
      </p:sp>
      <p:sp>
        <p:nvSpPr>
          <p:cNvPr id="100354" name="Rectangle 2"/>
          <p:cNvSpPr>
            <a:spLocks noGrp="1" noChangeArrowheads="1"/>
          </p:cNvSpPr>
          <p:nvPr>
            <p:ph type="title"/>
          </p:nvPr>
        </p:nvSpPr>
        <p:spPr/>
        <p:txBody>
          <a:bodyPr/>
          <a:lstStyle/>
          <a:p>
            <a:pPr eaLnBrk="1" hangingPunct="1"/>
            <a:r>
              <a:rPr lang="en-US">
                <a:latin typeface="Times New Roman" charset="0"/>
                <a:cs typeface="Times New Roman" charset="0"/>
              </a:rPr>
              <a:t>Kiến trúc Harvard</a:t>
            </a:r>
          </a:p>
        </p:txBody>
      </p:sp>
      <p:sp>
        <p:nvSpPr>
          <p:cNvPr id="46086" name="Rectangle 3"/>
          <p:cNvSpPr>
            <a:spLocks noGrp="1" noChangeArrowheads="1"/>
          </p:cNvSpPr>
          <p:nvPr>
            <p:ph type="body" idx="1"/>
          </p:nvPr>
        </p:nvSpPr>
        <p:spPr>
          <a:xfrm>
            <a:off x="457200" y="1600200"/>
            <a:ext cx="8229600" cy="1900238"/>
          </a:xfrm>
        </p:spPr>
        <p:txBody>
          <a:bodyPr/>
          <a:lstStyle/>
          <a:p>
            <a:pPr eaLnBrk="1" hangingPunct="1"/>
            <a:r>
              <a:rPr lang="en-US">
                <a:latin typeface="Times New Roman" charset="0"/>
                <a:cs typeface="Times New Roman" charset="0"/>
              </a:rPr>
              <a:t>Nhanh hơn vì băng thông bus rộng vì quá trình đọc lệnh không tranh chấp với quá trình truy xuất dữ liệu</a:t>
            </a:r>
          </a:p>
          <a:p>
            <a:pPr eaLnBrk="1" hangingPunct="1"/>
            <a:r>
              <a:rPr lang="en-US">
                <a:latin typeface="Times New Roman" charset="0"/>
                <a:cs typeface="Times New Roman" charset="0"/>
              </a:rPr>
              <a:t>Hỗ trợ nhiều truy cập đọc/viết bộ nhớ cùng lúc </a:t>
            </a:r>
            <a:r>
              <a:rPr lang="en-US">
                <a:latin typeface="Times New Roman" charset="0"/>
                <a:cs typeface="Times New Roman" charset="0"/>
                <a:sym typeface="Wingdings" charset="0"/>
              </a:rPr>
              <a:t> giảm xung đột truy cập bộ nhớ</a:t>
            </a:r>
          </a:p>
          <a:p>
            <a:pPr eaLnBrk="1" hangingPunct="1"/>
            <a:r>
              <a:rPr lang="en-US">
                <a:latin typeface="Times New Roman" charset="0"/>
                <a:cs typeface="Times New Roman" charset="0"/>
              </a:rPr>
              <a:t>Ngày này kiến trúc Havard cải tiến được ứng dụng cho các kiến trúc máy tính hiện đại: ARM, intel x86 </a:t>
            </a:r>
          </a:p>
          <a:p>
            <a:pPr eaLnBrk="1" hangingPunct="1"/>
            <a:r>
              <a:rPr lang="en-US">
                <a:latin typeface="Times New Roman" charset="0"/>
                <a:cs typeface="Times New Roman" charset="0"/>
              </a:rPr>
              <a:t>Kiến trúc Harvard cũng được ứng dụng ở các hệ thống nhúng embedded system, chíp chuyên xử lý tín hiệu (DSP)</a:t>
            </a:r>
          </a:p>
        </p:txBody>
      </p:sp>
    </p:spTree>
  </p:cSld>
  <p:clrMapOvr>
    <a:masterClrMapping/>
  </p:clrMapOvr>
  <p:transition>
    <p:fade thruBlk="1"/>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46086">
                                            <p:txEl>
                                              <p:pRg st="0" end="0"/>
                                            </p:txEl>
                                          </p:spTgt>
                                        </p:tgtEl>
                                        <p:attrNameLst>
                                          <p:attrName>style.visibility</p:attrName>
                                        </p:attrNameLst>
                                      </p:cBhvr>
                                      <p:to>
                                        <p:strVal val="visible"/>
                                      </p:to>
                                    </p:set>
                                    <p:animEffect transition="in" filter="checkerboard(across)">
                                      <p:cBhvr>
                                        <p:cTn id="7" dur="500"/>
                                        <p:tgtEl>
                                          <p:spTgt spid="46086">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10" fill="hold" nodeType="clickEffect">
                                  <p:stCondLst>
                                    <p:cond delay="0"/>
                                  </p:stCondLst>
                                  <p:childTnLst>
                                    <p:set>
                                      <p:cBhvr>
                                        <p:cTn id="11" dur="1" fill="hold">
                                          <p:stCondLst>
                                            <p:cond delay="0"/>
                                          </p:stCondLst>
                                        </p:cTn>
                                        <p:tgtEl>
                                          <p:spTgt spid="46086">
                                            <p:txEl>
                                              <p:pRg st="1" end="1"/>
                                            </p:txEl>
                                          </p:spTgt>
                                        </p:tgtEl>
                                        <p:attrNameLst>
                                          <p:attrName>style.visibility</p:attrName>
                                        </p:attrNameLst>
                                      </p:cBhvr>
                                      <p:to>
                                        <p:strVal val="visible"/>
                                      </p:to>
                                    </p:set>
                                    <p:animEffect transition="in" filter="checkerboard(across)">
                                      <p:cBhvr>
                                        <p:cTn id="12" dur="500"/>
                                        <p:tgtEl>
                                          <p:spTgt spid="46086">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5" presetClass="entr" presetSubtype="10" fill="hold" nodeType="clickEffect">
                                  <p:stCondLst>
                                    <p:cond delay="0"/>
                                  </p:stCondLst>
                                  <p:childTnLst>
                                    <p:set>
                                      <p:cBhvr>
                                        <p:cTn id="16" dur="1" fill="hold">
                                          <p:stCondLst>
                                            <p:cond delay="0"/>
                                          </p:stCondLst>
                                        </p:cTn>
                                        <p:tgtEl>
                                          <p:spTgt spid="46086">
                                            <p:txEl>
                                              <p:pRg st="2" end="2"/>
                                            </p:txEl>
                                          </p:spTgt>
                                        </p:tgtEl>
                                        <p:attrNameLst>
                                          <p:attrName>style.visibility</p:attrName>
                                        </p:attrNameLst>
                                      </p:cBhvr>
                                      <p:to>
                                        <p:strVal val="visible"/>
                                      </p:to>
                                    </p:set>
                                    <p:animEffect transition="in" filter="checkerboard(across)">
                                      <p:cBhvr>
                                        <p:cTn id="17" dur="500"/>
                                        <p:tgtEl>
                                          <p:spTgt spid="46086">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5" presetClass="entr" presetSubtype="10" fill="hold" nodeType="clickEffect">
                                  <p:stCondLst>
                                    <p:cond delay="0"/>
                                  </p:stCondLst>
                                  <p:childTnLst>
                                    <p:set>
                                      <p:cBhvr>
                                        <p:cTn id="21" dur="1" fill="hold">
                                          <p:stCondLst>
                                            <p:cond delay="0"/>
                                          </p:stCondLst>
                                        </p:cTn>
                                        <p:tgtEl>
                                          <p:spTgt spid="46086">
                                            <p:txEl>
                                              <p:pRg st="3" end="3"/>
                                            </p:txEl>
                                          </p:spTgt>
                                        </p:tgtEl>
                                        <p:attrNameLst>
                                          <p:attrName>style.visibility</p:attrName>
                                        </p:attrNameLst>
                                      </p:cBhvr>
                                      <p:to>
                                        <p:strVal val="visible"/>
                                      </p:to>
                                    </p:set>
                                    <p:animEffect transition="in" filter="checkerboard(across)">
                                      <p:cBhvr>
                                        <p:cTn id="22" dur="500"/>
                                        <p:tgtEl>
                                          <p:spTgt spid="4608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Title 1"/>
          <p:cNvSpPr>
            <a:spLocks noGrp="1"/>
          </p:cNvSpPr>
          <p:nvPr>
            <p:ph type="title"/>
          </p:nvPr>
        </p:nvSpPr>
        <p:spPr/>
        <p:txBody>
          <a:bodyPr anchor="ctr"/>
          <a:lstStyle/>
          <a:p>
            <a:r>
              <a:rPr lang="en-US">
                <a:latin typeface="Times New Roman" charset="0"/>
                <a:cs typeface="Times New Roman" charset="0"/>
              </a:rPr>
              <a:t>So sánh Von Neumann và Harvard</a:t>
            </a:r>
          </a:p>
        </p:txBody>
      </p:sp>
      <p:pic>
        <p:nvPicPr>
          <p:cNvPr id="102402"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rcRect l="127" t="21635" r="-127" b="7527"/>
          <a:stretch>
            <a:fillRect/>
          </a:stretch>
        </p:blipFill>
        <p:spPr>
          <a:xfrm>
            <a:off x="468313" y="1700213"/>
            <a:ext cx="8229600" cy="3608387"/>
          </a:xfrm>
        </p:spPr>
      </p:pic>
      <p:sp>
        <p:nvSpPr>
          <p:cNvPr id="102403" name="Slide Number Placeholder 5"/>
          <p:cNvSpPr>
            <a:spLocks noGrp="1"/>
          </p:cNvSpPr>
          <p:nvPr>
            <p:ph type="sldNum" sz="quarter" idx="12"/>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Verdana" charset="0"/>
                <a:ea typeface="ＭＳ Ｐゴシック" charset="0"/>
                <a:cs typeface="ＭＳ Ｐゴシック" charset="0"/>
              </a:defRPr>
            </a:lvl1pPr>
            <a:lvl2pPr marL="742950" indent="-285750">
              <a:defRPr sz="2400">
                <a:solidFill>
                  <a:schemeClr val="tx1"/>
                </a:solidFill>
                <a:latin typeface="Verdana" charset="0"/>
                <a:ea typeface="ＭＳ Ｐゴシック" charset="0"/>
              </a:defRPr>
            </a:lvl2pPr>
            <a:lvl3pPr marL="1143000" indent="-228600">
              <a:defRPr sz="2400">
                <a:solidFill>
                  <a:schemeClr val="tx1"/>
                </a:solidFill>
                <a:latin typeface="Verdana" charset="0"/>
                <a:ea typeface="ＭＳ Ｐゴシック" charset="0"/>
              </a:defRPr>
            </a:lvl3pPr>
            <a:lvl4pPr marL="1600200" indent="-228600">
              <a:defRPr sz="2400">
                <a:solidFill>
                  <a:schemeClr val="tx1"/>
                </a:solidFill>
                <a:latin typeface="Verdana" charset="0"/>
                <a:ea typeface="ＭＳ Ｐゴシック" charset="0"/>
              </a:defRPr>
            </a:lvl4pPr>
            <a:lvl5pPr marL="2057400" indent="-228600">
              <a:defRPr sz="2400">
                <a:solidFill>
                  <a:schemeClr val="tx1"/>
                </a:solidFill>
                <a:latin typeface="Verdana" charset="0"/>
                <a:ea typeface="ＭＳ Ｐゴシック" charset="0"/>
              </a:defRPr>
            </a:lvl5pPr>
            <a:lvl6pPr marL="2514600" indent="-228600" eaLnBrk="0" fontAlgn="base" hangingPunct="0">
              <a:spcBef>
                <a:spcPct val="0"/>
              </a:spcBef>
              <a:spcAft>
                <a:spcPct val="0"/>
              </a:spcAft>
              <a:defRPr sz="2400">
                <a:solidFill>
                  <a:schemeClr val="tx1"/>
                </a:solidFill>
                <a:latin typeface="Verdana" charset="0"/>
                <a:ea typeface="ＭＳ Ｐゴシック" charset="0"/>
              </a:defRPr>
            </a:lvl6pPr>
            <a:lvl7pPr marL="2971800" indent="-228600" eaLnBrk="0" fontAlgn="base" hangingPunct="0">
              <a:spcBef>
                <a:spcPct val="0"/>
              </a:spcBef>
              <a:spcAft>
                <a:spcPct val="0"/>
              </a:spcAft>
              <a:defRPr sz="2400">
                <a:solidFill>
                  <a:schemeClr val="tx1"/>
                </a:solidFill>
                <a:latin typeface="Verdana" charset="0"/>
                <a:ea typeface="ＭＳ Ｐゴシック" charset="0"/>
              </a:defRPr>
            </a:lvl7pPr>
            <a:lvl8pPr marL="3429000" indent="-228600" eaLnBrk="0" fontAlgn="base" hangingPunct="0">
              <a:spcBef>
                <a:spcPct val="0"/>
              </a:spcBef>
              <a:spcAft>
                <a:spcPct val="0"/>
              </a:spcAft>
              <a:defRPr sz="2400">
                <a:solidFill>
                  <a:schemeClr val="tx1"/>
                </a:solidFill>
                <a:latin typeface="Verdana" charset="0"/>
                <a:ea typeface="ＭＳ Ｐゴシック" charset="0"/>
              </a:defRPr>
            </a:lvl8pPr>
            <a:lvl9pPr marL="3886200" indent="-228600" eaLnBrk="0" fontAlgn="base" hangingPunct="0">
              <a:spcBef>
                <a:spcPct val="0"/>
              </a:spcBef>
              <a:spcAft>
                <a:spcPct val="0"/>
              </a:spcAft>
              <a:defRPr sz="2400">
                <a:solidFill>
                  <a:schemeClr val="tx1"/>
                </a:solidFill>
                <a:latin typeface="Verdana" charset="0"/>
                <a:ea typeface="ＭＳ Ｐゴシック" charset="0"/>
              </a:defRPr>
            </a:lvl9pPr>
          </a:lstStyle>
          <a:p>
            <a:fld id="{4C4C48F6-DC2B-7C40-857E-8616ACE03681}" type="slidenum">
              <a:rPr lang="en-US" sz="1000"/>
              <a:pPr/>
              <a:t>52</a:t>
            </a:fld>
            <a:endParaRPr lang="en-US" sz="1000"/>
          </a:p>
        </p:txBody>
      </p:sp>
      <p:sp>
        <p:nvSpPr>
          <p:cNvPr id="102404" name="TextBox 7"/>
          <p:cNvSpPr txBox="1">
            <a:spLocks noChangeArrowheads="1"/>
          </p:cNvSpPr>
          <p:nvPr/>
        </p:nvSpPr>
        <p:spPr bwMode="auto">
          <a:xfrm>
            <a:off x="611188" y="5445125"/>
            <a:ext cx="8137525" cy="646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Verdana" charset="0"/>
                <a:ea typeface="ＭＳ Ｐゴシック" charset="0"/>
                <a:cs typeface="ＭＳ Ｐゴシック" charset="0"/>
              </a:defRPr>
            </a:lvl1pPr>
            <a:lvl2pPr marL="742950" indent="-285750">
              <a:defRPr sz="2400">
                <a:solidFill>
                  <a:schemeClr val="tx1"/>
                </a:solidFill>
                <a:latin typeface="Verdana" charset="0"/>
                <a:ea typeface="ＭＳ Ｐゴシック" charset="0"/>
              </a:defRPr>
            </a:lvl2pPr>
            <a:lvl3pPr marL="1143000" indent="-228600">
              <a:defRPr sz="2400">
                <a:solidFill>
                  <a:schemeClr val="tx1"/>
                </a:solidFill>
                <a:latin typeface="Verdana" charset="0"/>
                <a:ea typeface="ＭＳ Ｐゴシック" charset="0"/>
              </a:defRPr>
            </a:lvl3pPr>
            <a:lvl4pPr marL="1600200" indent="-228600">
              <a:defRPr sz="2400">
                <a:solidFill>
                  <a:schemeClr val="tx1"/>
                </a:solidFill>
                <a:latin typeface="Verdana" charset="0"/>
                <a:ea typeface="ＭＳ Ｐゴシック" charset="0"/>
              </a:defRPr>
            </a:lvl4pPr>
            <a:lvl5pPr marL="2057400" indent="-228600">
              <a:defRPr sz="2400">
                <a:solidFill>
                  <a:schemeClr val="tx1"/>
                </a:solidFill>
                <a:latin typeface="Verdana" charset="0"/>
                <a:ea typeface="ＭＳ Ｐゴシック" charset="0"/>
              </a:defRPr>
            </a:lvl5pPr>
            <a:lvl6pPr marL="2514600" indent="-228600" eaLnBrk="0" fontAlgn="base" hangingPunct="0">
              <a:spcBef>
                <a:spcPct val="0"/>
              </a:spcBef>
              <a:spcAft>
                <a:spcPct val="0"/>
              </a:spcAft>
              <a:defRPr sz="2400">
                <a:solidFill>
                  <a:schemeClr val="tx1"/>
                </a:solidFill>
                <a:latin typeface="Verdana" charset="0"/>
                <a:ea typeface="ＭＳ Ｐゴシック" charset="0"/>
              </a:defRPr>
            </a:lvl6pPr>
            <a:lvl7pPr marL="2971800" indent="-228600" eaLnBrk="0" fontAlgn="base" hangingPunct="0">
              <a:spcBef>
                <a:spcPct val="0"/>
              </a:spcBef>
              <a:spcAft>
                <a:spcPct val="0"/>
              </a:spcAft>
              <a:defRPr sz="2400">
                <a:solidFill>
                  <a:schemeClr val="tx1"/>
                </a:solidFill>
                <a:latin typeface="Verdana" charset="0"/>
                <a:ea typeface="ＭＳ Ｐゴシック" charset="0"/>
              </a:defRPr>
            </a:lvl7pPr>
            <a:lvl8pPr marL="3429000" indent="-228600" eaLnBrk="0" fontAlgn="base" hangingPunct="0">
              <a:spcBef>
                <a:spcPct val="0"/>
              </a:spcBef>
              <a:spcAft>
                <a:spcPct val="0"/>
              </a:spcAft>
              <a:defRPr sz="2400">
                <a:solidFill>
                  <a:schemeClr val="tx1"/>
                </a:solidFill>
                <a:latin typeface="Verdana" charset="0"/>
                <a:ea typeface="ＭＳ Ｐゴシック" charset="0"/>
              </a:defRPr>
            </a:lvl8pPr>
            <a:lvl9pPr marL="3886200" indent="-228600" eaLnBrk="0" fontAlgn="base" hangingPunct="0">
              <a:spcBef>
                <a:spcPct val="0"/>
              </a:spcBef>
              <a:spcAft>
                <a:spcPct val="0"/>
              </a:spcAft>
              <a:defRPr sz="2400">
                <a:solidFill>
                  <a:schemeClr val="tx1"/>
                </a:solidFill>
                <a:latin typeface="Verdana" charset="0"/>
                <a:ea typeface="ＭＳ Ｐゴシック" charset="0"/>
              </a:defRPr>
            </a:lvl9pPr>
          </a:lstStyle>
          <a:p>
            <a:r>
              <a:rPr lang="en-US" sz="1800"/>
              <a:t>Von Neumann: địa chỉ và bộ nhớ chia sẻ dữ liệu và lệnh từ CPU</a:t>
            </a:r>
          </a:p>
          <a:p>
            <a:r>
              <a:rPr lang="en-US" sz="1800"/>
              <a:t>Harvard: 2 địa chỉ và bộ nhớ cho dữ liệu và CPU </a:t>
            </a:r>
            <a:r>
              <a:rPr lang="en-US" sz="1800">
                <a:sym typeface="Wingdings" charset="0"/>
              </a:rPr>
              <a:t> xử lý song song</a:t>
            </a:r>
            <a:endParaRPr lang="en-US" sz="1800"/>
          </a:p>
        </p:txBody>
      </p:sp>
    </p:spTree>
  </p:cSld>
  <p:clrMapOvr>
    <a:masterClrMapping/>
  </p:clrMapOvr>
  <p:transition>
    <p:fade thruBlk="1"/>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 </a:t>
            </a:r>
            <a:r>
              <a:rPr lang="en-US" dirty="0" err="1"/>
              <a:t>Sánh</a:t>
            </a:r>
            <a:endParaRPr lang="en-US" dirty="0"/>
          </a:p>
        </p:txBody>
      </p:sp>
      <p:sp>
        <p:nvSpPr>
          <p:cNvPr id="4" name="Date Placeholder 3"/>
          <p:cNvSpPr>
            <a:spLocks noGrp="1"/>
          </p:cNvSpPr>
          <p:nvPr>
            <p:ph type="dt" sz="half" idx="10"/>
          </p:nvPr>
        </p:nvSpPr>
        <p:spPr/>
        <p:txBody>
          <a:bodyPr/>
          <a:lstStyle/>
          <a:p>
            <a:pPr>
              <a:defRPr/>
            </a:pPr>
            <a:r>
              <a:rPr lang="en-US"/>
              <a:t>Fall 2009</a:t>
            </a:r>
          </a:p>
        </p:txBody>
      </p:sp>
      <p:sp>
        <p:nvSpPr>
          <p:cNvPr id="5" name="Footer Placeholder 4"/>
          <p:cNvSpPr>
            <a:spLocks noGrp="1"/>
          </p:cNvSpPr>
          <p:nvPr>
            <p:ph type="ftr" sz="quarter" idx="11"/>
          </p:nvPr>
        </p:nvSpPr>
        <p:spPr/>
        <p:txBody>
          <a:bodyPr/>
          <a:lstStyle/>
          <a:p>
            <a:pPr>
              <a:defRPr/>
            </a:pPr>
            <a:r>
              <a:rPr lang="en-US"/>
              <a:t>Computer Architecture - Introduction</a:t>
            </a:r>
          </a:p>
        </p:txBody>
      </p:sp>
      <p:sp>
        <p:nvSpPr>
          <p:cNvPr id="6" name="Slide Number Placeholder 5"/>
          <p:cNvSpPr>
            <a:spLocks noGrp="1"/>
          </p:cNvSpPr>
          <p:nvPr>
            <p:ph type="sldNum" sz="quarter" idx="12"/>
          </p:nvPr>
        </p:nvSpPr>
        <p:spPr/>
        <p:txBody>
          <a:bodyPr/>
          <a:lstStyle/>
          <a:p>
            <a:pPr>
              <a:defRPr/>
            </a:pPr>
            <a:fld id="{DFBD9F13-4015-2645-A9D0-F402ED1BAD1E}" type="slidenum">
              <a:rPr lang="en-US" smtClean="0"/>
              <a:pPr>
                <a:defRPr/>
              </a:pPr>
              <a:t>53</a:t>
            </a:fld>
            <a:endParaRPr lang="en-US"/>
          </a:p>
        </p:txBody>
      </p:sp>
      <p:graphicFrame>
        <p:nvGraphicFramePr>
          <p:cNvPr id="16" name="Content Placeholder 15"/>
          <p:cNvGraphicFramePr>
            <a:graphicFrameLocks noGrp="1"/>
          </p:cNvGraphicFramePr>
          <p:nvPr>
            <p:ph idx="1"/>
            <p:extLst>
              <p:ext uri="{D42A27DB-BD31-4B8C-83A1-F6EECF244321}">
                <p14:modId xmlns:p14="http://schemas.microsoft.com/office/powerpoint/2010/main" val="3370247477"/>
              </p:ext>
            </p:extLst>
          </p:nvPr>
        </p:nvGraphicFramePr>
        <p:xfrm>
          <a:off x="251520" y="1667003"/>
          <a:ext cx="8686800" cy="5163193"/>
        </p:xfrm>
        <a:graphic>
          <a:graphicData uri="http://schemas.openxmlformats.org/drawingml/2006/table">
            <a:tbl>
              <a:tblPr firstRow="1" bandRow="1">
                <a:tableStyleId>{073A0DAA-6AF3-43AB-8588-CEC1D06C72B9}</a:tableStyleId>
              </a:tblPr>
              <a:tblGrid>
                <a:gridCol w="4343400">
                  <a:extLst>
                    <a:ext uri="{9D8B030D-6E8A-4147-A177-3AD203B41FA5}">
                      <a16:colId xmlns:a16="http://schemas.microsoft.com/office/drawing/2014/main" val="20000"/>
                    </a:ext>
                  </a:extLst>
                </a:gridCol>
                <a:gridCol w="4343400">
                  <a:extLst>
                    <a:ext uri="{9D8B030D-6E8A-4147-A177-3AD203B41FA5}">
                      <a16:colId xmlns:a16="http://schemas.microsoft.com/office/drawing/2014/main" val="20001"/>
                    </a:ext>
                  </a:extLst>
                </a:gridCol>
              </a:tblGrid>
              <a:tr h="570298">
                <a:tc>
                  <a:txBody>
                    <a:bodyPr/>
                    <a:lstStyle/>
                    <a:p>
                      <a:pPr algn="ctr">
                        <a:spcAft>
                          <a:spcPts val="0"/>
                        </a:spcAft>
                      </a:pPr>
                      <a:r>
                        <a:rPr lang="en-US" sz="1450" b="1" dirty="0" err="1">
                          <a:solidFill>
                            <a:srgbClr val="FFFFFF"/>
                          </a:solidFill>
                          <a:effectLst/>
                          <a:latin typeface="Segoe UI"/>
                          <a:ea typeface="Times New Roman"/>
                          <a:cs typeface="Times New Roman"/>
                        </a:rPr>
                        <a:t>Havard</a:t>
                      </a:r>
                      <a:r>
                        <a:rPr lang="en-US" sz="1450" b="1" dirty="0">
                          <a:solidFill>
                            <a:srgbClr val="FFFFFF"/>
                          </a:solidFill>
                          <a:effectLst/>
                          <a:latin typeface="Segoe UI"/>
                          <a:ea typeface="Times New Roman"/>
                          <a:cs typeface="Times New Roman"/>
                        </a:rPr>
                        <a:t> Architecture</a:t>
                      </a:r>
                      <a:endParaRPr lang="en-US" sz="1200" dirty="0">
                        <a:effectLst/>
                        <a:latin typeface="Cambria"/>
                        <a:ea typeface="ＭＳ 明朝"/>
                        <a:cs typeface="Times New Roman"/>
                      </a:endParaRPr>
                    </a:p>
                  </a:txBody>
                  <a:tcPr marL="57150" marR="57150" marT="57150" marB="57150" anchor="ctr"/>
                </a:tc>
                <a:tc>
                  <a:txBody>
                    <a:bodyPr/>
                    <a:lstStyle/>
                    <a:p>
                      <a:pPr algn="ctr">
                        <a:spcAft>
                          <a:spcPts val="0"/>
                        </a:spcAft>
                      </a:pPr>
                      <a:r>
                        <a:rPr lang="en-US" sz="1450" b="1">
                          <a:solidFill>
                            <a:srgbClr val="FFFFFF"/>
                          </a:solidFill>
                          <a:effectLst/>
                          <a:latin typeface="Segoe UI"/>
                          <a:ea typeface="Times New Roman"/>
                          <a:cs typeface="Times New Roman"/>
                        </a:rPr>
                        <a:t>Von Neumann Architecture</a:t>
                      </a:r>
                      <a:endParaRPr lang="en-US" sz="1200">
                        <a:effectLst/>
                        <a:latin typeface="Cambria"/>
                        <a:ea typeface="ＭＳ 明朝"/>
                        <a:cs typeface="Times New Roman"/>
                      </a:endParaRPr>
                    </a:p>
                  </a:txBody>
                  <a:tcPr marL="57150" marR="57150" marT="57150" marB="57150" anchor="ctr"/>
                </a:tc>
                <a:extLst>
                  <a:ext uri="{0D108BD9-81ED-4DB2-BD59-A6C34878D82A}">
                    <a16:rowId xmlns:a16="http://schemas.microsoft.com/office/drawing/2014/main" val="10000"/>
                  </a:ext>
                </a:extLst>
              </a:tr>
              <a:tr h="771465">
                <a:tc>
                  <a:txBody>
                    <a:bodyPr/>
                    <a:lstStyle/>
                    <a:p>
                      <a:pPr algn="just">
                        <a:spcAft>
                          <a:spcPts val="0"/>
                        </a:spcAft>
                      </a:pPr>
                      <a:r>
                        <a:rPr lang="en-US" sz="1600" dirty="0">
                          <a:effectLst/>
                          <a:latin typeface="Segoe UI"/>
                          <a:ea typeface="Times New Roman"/>
                          <a:cs typeface="Times New Roman"/>
                        </a:rPr>
                        <a:t>Harvard architecture has physically separate pathways for instructions and data.</a:t>
                      </a:r>
                      <a:endParaRPr lang="en-US" sz="1600" dirty="0">
                        <a:effectLst/>
                        <a:latin typeface="Cambria"/>
                        <a:ea typeface="ＭＳ 明朝"/>
                        <a:cs typeface="Times New Roman"/>
                      </a:endParaRPr>
                    </a:p>
                  </a:txBody>
                  <a:tcPr marL="67945" marR="67945" marT="67945" marB="67945" anchor="ctr"/>
                </a:tc>
                <a:tc>
                  <a:txBody>
                    <a:bodyPr/>
                    <a:lstStyle/>
                    <a:p>
                      <a:pPr algn="just">
                        <a:spcAft>
                          <a:spcPts val="0"/>
                        </a:spcAft>
                      </a:pPr>
                      <a:r>
                        <a:rPr lang="en-US" sz="1600">
                          <a:effectLst/>
                          <a:latin typeface="Segoe UI"/>
                          <a:ea typeface="Times New Roman"/>
                          <a:cs typeface="Times New Roman"/>
                        </a:rPr>
                        <a:t>Von Neumann architecture uses same physical pathways for instructions and data .</a:t>
                      </a:r>
                      <a:endParaRPr lang="en-US" sz="1600">
                        <a:effectLst/>
                        <a:latin typeface="Cambria"/>
                        <a:ea typeface="ＭＳ 明朝"/>
                        <a:cs typeface="Times New Roman"/>
                      </a:endParaRPr>
                    </a:p>
                  </a:txBody>
                  <a:tcPr marL="67945" marR="67945" marT="67945" marB="67945" anchor="ctr"/>
                </a:tc>
                <a:extLst>
                  <a:ext uri="{0D108BD9-81ED-4DB2-BD59-A6C34878D82A}">
                    <a16:rowId xmlns:a16="http://schemas.microsoft.com/office/drawing/2014/main" val="10001"/>
                  </a:ext>
                </a:extLst>
              </a:tr>
              <a:tr h="1052708">
                <a:tc>
                  <a:txBody>
                    <a:bodyPr/>
                    <a:lstStyle/>
                    <a:p>
                      <a:pPr algn="just">
                        <a:spcAft>
                          <a:spcPts val="0"/>
                        </a:spcAft>
                      </a:pPr>
                      <a:r>
                        <a:rPr lang="en-US" sz="1600">
                          <a:effectLst/>
                          <a:latin typeface="Segoe UI"/>
                          <a:ea typeface="Times New Roman"/>
                          <a:cs typeface="Times New Roman"/>
                        </a:rPr>
                        <a:t>It has one dedicated set of address and data bus for reading data from and writing data to memory, and another set of address and data buses for fetching instructions.</a:t>
                      </a:r>
                      <a:endParaRPr lang="en-US" sz="1600">
                        <a:effectLst/>
                        <a:latin typeface="Cambria"/>
                        <a:ea typeface="ＭＳ 明朝"/>
                        <a:cs typeface="Times New Roman"/>
                      </a:endParaRPr>
                    </a:p>
                  </a:txBody>
                  <a:tcPr marL="67945" marR="67945" marT="67945" marB="67945" anchor="ctr"/>
                </a:tc>
                <a:tc>
                  <a:txBody>
                    <a:bodyPr/>
                    <a:lstStyle/>
                    <a:p>
                      <a:pPr algn="just">
                        <a:spcAft>
                          <a:spcPts val="0"/>
                        </a:spcAft>
                      </a:pPr>
                      <a:r>
                        <a:rPr lang="en-US" sz="1600">
                          <a:effectLst/>
                          <a:latin typeface="Segoe UI"/>
                          <a:ea typeface="Times New Roman"/>
                          <a:cs typeface="Times New Roman"/>
                        </a:rPr>
                        <a:t>It has same set of data and address buses for memory read/write and fetching instructions.</a:t>
                      </a:r>
                      <a:endParaRPr lang="en-US" sz="1600">
                        <a:effectLst/>
                        <a:latin typeface="Cambria"/>
                        <a:ea typeface="ＭＳ 明朝"/>
                        <a:cs typeface="Times New Roman"/>
                      </a:endParaRPr>
                    </a:p>
                  </a:txBody>
                  <a:tcPr marL="67945" marR="67945" marT="67945" marB="67945" anchor="ctr"/>
                </a:tc>
                <a:extLst>
                  <a:ext uri="{0D108BD9-81ED-4DB2-BD59-A6C34878D82A}">
                    <a16:rowId xmlns:a16="http://schemas.microsoft.com/office/drawing/2014/main" val="10002"/>
                  </a:ext>
                </a:extLst>
              </a:tr>
              <a:tr h="1333950">
                <a:tc>
                  <a:txBody>
                    <a:bodyPr/>
                    <a:lstStyle/>
                    <a:p>
                      <a:pPr algn="just">
                        <a:spcAft>
                          <a:spcPts val="0"/>
                        </a:spcAft>
                      </a:pPr>
                      <a:r>
                        <a:rPr lang="en-US" sz="1600">
                          <a:effectLst/>
                          <a:latin typeface="Segoe UI"/>
                          <a:ea typeface="Times New Roman"/>
                          <a:cs typeface="Times New Roman"/>
                        </a:rPr>
                        <a:t>Under harvard architecture the CPU can both read an instruction and perform a data memory access at the same time .</a:t>
                      </a:r>
                      <a:endParaRPr lang="en-US" sz="1600">
                        <a:effectLst/>
                        <a:latin typeface="Cambria"/>
                        <a:ea typeface="ＭＳ 明朝"/>
                        <a:cs typeface="Times New Roman"/>
                      </a:endParaRPr>
                    </a:p>
                  </a:txBody>
                  <a:tcPr marL="67945" marR="67945" marT="67945" marB="67945" anchor="ctr"/>
                </a:tc>
                <a:tc>
                  <a:txBody>
                    <a:bodyPr/>
                    <a:lstStyle/>
                    <a:p>
                      <a:pPr algn="just">
                        <a:spcAft>
                          <a:spcPts val="0"/>
                        </a:spcAft>
                      </a:pPr>
                      <a:r>
                        <a:rPr lang="en-US" sz="1600">
                          <a:effectLst/>
                          <a:latin typeface="Segoe UI"/>
                          <a:ea typeface="Times New Roman"/>
                          <a:cs typeface="Times New Roman"/>
                        </a:rPr>
                        <a:t>Under pure von Neumann architecture the CPU can be either reading an instruction or reading/writing data from/to the memory. Both cannot occur at the same time since the instructions and data use the same bus system.</a:t>
                      </a:r>
                      <a:endParaRPr lang="en-US" sz="1600">
                        <a:effectLst/>
                        <a:latin typeface="Cambria"/>
                        <a:ea typeface="ＭＳ 明朝"/>
                        <a:cs typeface="Times New Roman"/>
                      </a:endParaRPr>
                    </a:p>
                  </a:txBody>
                  <a:tcPr marL="67945" marR="67945" marT="67945" marB="67945" anchor="ctr"/>
                </a:tc>
                <a:extLst>
                  <a:ext uri="{0D108BD9-81ED-4DB2-BD59-A6C34878D82A}">
                    <a16:rowId xmlns:a16="http://schemas.microsoft.com/office/drawing/2014/main" val="10003"/>
                  </a:ext>
                </a:extLst>
              </a:tr>
              <a:tr h="1052708">
                <a:tc>
                  <a:txBody>
                    <a:bodyPr/>
                    <a:lstStyle/>
                    <a:p>
                      <a:pPr algn="just">
                        <a:spcAft>
                          <a:spcPts val="0"/>
                        </a:spcAft>
                      </a:pPr>
                      <a:r>
                        <a:rPr lang="en-US" sz="1600">
                          <a:effectLst/>
                          <a:latin typeface="Segoe UI"/>
                          <a:ea typeface="Times New Roman"/>
                          <a:cs typeface="Times New Roman"/>
                        </a:rPr>
                        <a:t>Harvard architecture machine has distinct code and data address spaces: instruction address zero is not the same as data address zero.</a:t>
                      </a:r>
                      <a:endParaRPr lang="en-US" sz="1600">
                        <a:effectLst/>
                        <a:latin typeface="Cambria"/>
                        <a:ea typeface="ＭＳ 明朝"/>
                        <a:cs typeface="Times New Roman"/>
                      </a:endParaRPr>
                    </a:p>
                  </a:txBody>
                  <a:tcPr marL="67945" marR="67945" marT="67945" marB="67945" anchor="ctr"/>
                </a:tc>
                <a:tc>
                  <a:txBody>
                    <a:bodyPr/>
                    <a:lstStyle/>
                    <a:p>
                      <a:pPr algn="just">
                        <a:spcAft>
                          <a:spcPts val="0"/>
                        </a:spcAft>
                      </a:pPr>
                      <a:r>
                        <a:rPr lang="en-US" sz="1600" dirty="0">
                          <a:effectLst/>
                          <a:latin typeface="Segoe UI"/>
                          <a:ea typeface="Times New Roman"/>
                          <a:cs typeface="Times New Roman"/>
                        </a:rPr>
                        <a:t>Von Neumann architecture has same data address and instruction address .</a:t>
                      </a:r>
                      <a:endParaRPr lang="en-US" sz="1600" dirty="0">
                        <a:effectLst/>
                        <a:latin typeface="Cambria"/>
                        <a:ea typeface="ＭＳ 明朝"/>
                        <a:cs typeface="Times New Roman"/>
                      </a:endParaRPr>
                    </a:p>
                  </a:txBody>
                  <a:tcPr marL="67945" marR="67945" marT="67945" marB="67945" anchor="ct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029500853"/>
      </p:ext>
    </p:extLst>
  </p:cSld>
  <p:clrMapOvr>
    <a:masterClrMapping/>
  </p:clrMapOvr>
  <p:transition>
    <p:fade thruBlk="1"/>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5" name="Title 1"/>
          <p:cNvSpPr>
            <a:spLocks noGrp="1"/>
          </p:cNvSpPr>
          <p:nvPr>
            <p:ph type="title"/>
          </p:nvPr>
        </p:nvSpPr>
        <p:spPr/>
        <p:txBody>
          <a:bodyPr/>
          <a:lstStyle/>
          <a:p>
            <a:r>
              <a:rPr lang="en-US">
                <a:latin typeface="Times New Roman" charset="0"/>
                <a:cs typeface="Times New Roman" charset="0"/>
              </a:rPr>
              <a:t>7. Biểu diễn dữ liệu trong máy tính</a:t>
            </a:r>
          </a:p>
        </p:txBody>
      </p:sp>
      <p:sp>
        <p:nvSpPr>
          <p:cNvPr id="103426" name="Content Placeholder 2"/>
          <p:cNvSpPr>
            <a:spLocks noGrp="1"/>
          </p:cNvSpPr>
          <p:nvPr>
            <p:ph idx="1"/>
          </p:nvPr>
        </p:nvSpPr>
        <p:spPr/>
        <p:txBody>
          <a:bodyPr/>
          <a:lstStyle/>
          <a:p>
            <a:endParaRPr lang="en-US">
              <a:latin typeface="Times New Roman" charset="0"/>
              <a:cs typeface="Times New Roman" charset="0"/>
            </a:endParaRPr>
          </a:p>
        </p:txBody>
      </p:sp>
      <p:sp>
        <p:nvSpPr>
          <p:cNvPr id="6" name="Slide Number Placeholder 5"/>
          <p:cNvSpPr>
            <a:spLocks noGrp="1"/>
          </p:cNvSpPr>
          <p:nvPr>
            <p:ph type="sldNum" sz="quarter" idx="12"/>
          </p:nvPr>
        </p:nvSpPr>
        <p:spPr/>
        <p:txBody>
          <a:bodyPr/>
          <a:lstStyle/>
          <a:p>
            <a:pPr>
              <a:defRPr/>
            </a:pPr>
            <a:fld id="{038611FF-F21B-1847-88EF-7EBB5C67F1AF}" type="slidenum">
              <a:rPr lang="en-US" smtClean="0"/>
              <a:pPr>
                <a:defRPr/>
              </a:pPr>
              <a:t>54</a:t>
            </a:fld>
            <a:endParaRPr lang="en-US"/>
          </a:p>
        </p:txBody>
      </p:sp>
    </p:spTree>
  </p:cSld>
  <p:clrMapOvr>
    <a:masterClrMapping/>
  </p:clrMapOvr>
  <p:transition>
    <p:fade thruBlk="1"/>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49" name="Slide Number Placeholder 5"/>
          <p:cNvSpPr>
            <a:spLocks noGrp="1"/>
          </p:cNvSpPr>
          <p:nvPr>
            <p:ph type="sldNum" sz="quarter" idx="12"/>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Verdana" charset="0"/>
                <a:ea typeface="ＭＳ Ｐゴシック" charset="0"/>
                <a:cs typeface="ＭＳ Ｐゴシック" charset="0"/>
              </a:defRPr>
            </a:lvl1pPr>
            <a:lvl2pPr marL="742950" indent="-285750">
              <a:defRPr sz="2400">
                <a:solidFill>
                  <a:schemeClr val="tx1"/>
                </a:solidFill>
                <a:latin typeface="Verdana" charset="0"/>
                <a:ea typeface="ＭＳ Ｐゴシック" charset="0"/>
              </a:defRPr>
            </a:lvl2pPr>
            <a:lvl3pPr marL="1143000" indent="-228600">
              <a:defRPr sz="2400">
                <a:solidFill>
                  <a:schemeClr val="tx1"/>
                </a:solidFill>
                <a:latin typeface="Verdana" charset="0"/>
                <a:ea typeface="ＭＳ Ｐゴシック" charset="0"/>
              </a:defRPr>
            </a:lvl3pPr>
            <a:lvl4pPr marL="1600200" indent="-228600">
              <a:defRPr sz="2400">
                <a:solidFill>
                  <a:schemeClr val="tx1"/>
                </a:solidFill>
                <a:latin typeface="Verdana" charset="0"/>
                <a:ea typeface="ＭＳ Ｐゴシック" charset="0"/>
              </a:defRPr>
            </a:lvl4pPr>
            <a:lvl5pPr marL="2057400" indent="-228600">
              <a:defRPr sz="2400">
                <a:solidFill>
                  <a:schemeClr val="tx1"/>
                </a:solidFill>
                <a:latin typeface="Verdana" charset="0"/>
                <a:ea typeface="ＭＳ Ｐゴシック" charset="0"/>
              </a:defRPr>
            </a:lvl5pPr>
            <a:lvl6pPr marL="2514600" indent="-228600" eaLnBrk="0" fontAlgn="base" hangingPunct="0">
              <a:spcBef>
                <a:spcPct val="0"/>
              </a:spcBef>
              <a:spcAft>
                <a:spcPct val="0"/>
              </a:spcAft>
              <a:defRPr sz="2400">
                <a:solidFill>
                  <a:schemeClr val="tx1"/>
                </a:solidFill>
                <a:latin typeface="Verdana" charset="0"/>
                <a:ea typeface="ＭＳ Ｐゴシック" charset="0"/>
              </a:defRPr>
            </a:lvl6pPr>
            <a:lvl7pPr marL="2971800" indent="-228600" eaLnBrk="0" fontAlgn="base" hangingPunct="0">
              <a:spcBef>
                <a:spcPct val="0"/>
              </a:spcBef>
              <a:spcAft>
                <a:spcPct val="0"/>
              </a:spcAft>
              <a:defRPr sz="2400">
                <a:solidFill>
                  <a:schemeClr val="tx1"/>
                </a:solidFill>
                <a:latin typeface="Verdana" charset="0"/>
                <a:ea typeface="ＭＳ Ｐゴシック" charset="0"/>
              </a:defRPr>
            </a:lvl7pPr>
            <a:lvl8pPr marL="3429000" indent="-228600" eaLnBrk="0" fontAlgn="base" hangingPunct="0">
              <a:spcBef>
                <a:spcPct val="0"/>
              </a:spcBef>
              <a:spcAft>
                <a:spcPct val="0"/>
              </a:spcAft>
              <a:defRPr sz="2400">
                <a:solidFill>
                  <a:schemeClr val="tx1"/>
                </a:solidFill>
                <a:latin typeface="Verdana" charset="0"/>
                <a:ea typeface="ＭＳ Ｐゴシック" charset="0"/>
              </a:defRPr>
            </a:lvl8pPr>
            <a:lvl9pPr marL="3886200" indent="-228600" eaLnBrk="0" fontAlgn="base" hangingPunct="0">
              <a:spcBef>
                <a:spcPct val="0"/>
              </a:spcBef>
              <a:spcAft>
                <a:spcPct val="0"/>
              </a:spcAft>
              <a:defRPr sz="2400">
                <a:solidFill>
                  <a:schemeClr val="tx1"/>
                </a:solidFill>
                <a:latin typeface="Verdana" charset="0"/>
                <a:ea typeface="ＭＳ Ｐゴシック" charset="0"/>
              </a:defRPr>
            </a:lvl9pPr>
          </a:lstStyle>
          <a:p>
            <a:fld id="{FFA57FA0-5872-5D41-B81D-AB7D338B43D2}" type="slidenum">
              <a:rPr lang="en-US" sz="1000"/>
              <a:pPr/>
              <a:t>55</a:t>
            </a:fld>
            <a:endParaRPr lang="en-US" sz="1000"/>
          </a:p>
        </p:txBody>
      </p:sp>
      <p:sp>
        <p:nvSpPr>
          <p:cNvPr id="104450" name="Rectangle 2"/>
          <p:cNvSpPr>
            <a:spLocks noGrp="1" noChangeArrowheads="1"/>
          </p:cNvSpPr>
          <p:nvPr>
            <p:ph type="title"/>
          </p:nvPr>
        </p:nvSpPr>
        <p:spPr/>
        <p:txBody>
          <a:bodyPr/>
          <a:lstStyle/>
          <a:p>
            <a:pPr eaLnBrk="1" hangingPunct="1"/>
            <a:r>
              <a:rPr lang="en-US">
                <a:latin typeface="Times New Roman" charset="0"/>
                <a:cs typeface="Times New Roman" charset="0"/>
              </a:rPr>
              <a:t>Biểu diễn dữ liệu trong máy tính</a:t>
            </a:r>
          </a:p>
        </p:txBody>
      </p:sp>
      <p:sp>
        <p:nvSpPr>
          <p:cNvPr id="51206" name="Rectangle 3"/>
          <p:cNvSpPr>
            <a:spLocks noGrp="1" noChangeArrowheads="1"/>
          </p:cNvSpPr>
          <p:nvPr>
            <p:ph type="body" idx="1"/>
          </p:nvPr>
        </p:nvSpPr>
        <p:spPr>
          <a:xfrm>
            <a:off x="547688" y="1600200"/>
            <a:ext cx="8139112" cy="4522788"/>
          </a:xfrm>
        </p:spPr>
        <p:txBody>
          <a:bodyPr/>
          <a:lstStyle/>
          <a:p>
            <a:pPr eaLnBrk="1" hangingPunct="1"/>
            <a:r>
              <a:rPr lang="en-US">
                <a:latin typeface="Times New Roman" charset="0"/>
                <a:cs typeface="Times New Roman" charset="0"/>
              </a:rPr>
              <a:t>Sử dụng hệ nhị phân để biểu diễn dữ liệu</a:t>
            </a:r>
          </a:p>
          <a:p>
            <a:pPr eaLnBrk="1" hangingPunct="1"/>
            <a:r>
              <a:rPr lang="en-US">
                <a:latin typeface="Times New Roman" charset="0"/>
                <a:cs typeface="Times New Roman" charset="0"/>
              </a:rPr>
              <a:t>Hệ nhị phân sử dụng 2 kí tự 0 và 1; 0 biểu diễn giá trị logic False; 1 biểu diễn giá trị logic True.</a:t>
            </a:r>
          </a:p>
          <a:p>
            <a:pPr eaLnBrk="1" hangingPunct="1"/>
            <a:r>
              <a:rPr lang="en-US">
                <a:latin typeface="Times New Roman" charset="0"/>
                <a:cs typeface="Times New Roman" charset="0"/>
              </a:rPr>
              <a:t>Hệ hexa cũng được sử dụng; gồm 16 kí tự: 0-9, A, B, C, D, E, F.</a:t>
            </a:r>
          </a:p>
        </p:txBody>
      </p:sp>
    </p:spTree>
  </p:cSld>
  <p:clrMapOvr>
    <a:masterClrMapping/>
  </p:clrMapOvr>
  <p:transition>
    <p:fade thruBlk="1"/>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51206">
                                            <p:txEl>
                                              <p:pRg st="0" end="0"/>
                                            </p:txEl>
                                          </p:spTgt>
                                        </p:tgtEl>
                                        <p:attrNameLst>
                                          <p:attrName>style.visibility</p:attrName>
                                        </p:attrNameLst>
                                      </p:cBhvr>
                                      <p:to>
                                        <p:strVal val="visible"/>
                                      </p:to>
                                    </p:set>
                                    <p:animEffect transition="in" filter="checkerboard(across)">
                                      <p:cBhvr>
                                        <p:cTn id="7" dur="500"/>
                                        <p:tgtEl>
                                          <p:spTgt spid="51206">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10" fill="hold" nodeType="clickEffect">
                                  <p:stCondLst>
                                    <p:cond delay="0"/>
                                  </p:stCondLst>
                                  <p:childTnLst>
                                    <p:set>
                                      <p:cBhvr>
                                        <p:cTn id="11" dur="1" fill="hold">
                                          <p:stCondLst>
                                            <p:cond delay="0"/>
                                          </p:stCondLst>
                                        </p:cTn>
                                        <p:tgtEl>
                                          <p:spTgt spid="51206">
                                            <p:txEl>
                                              <p:pRg st="1" end="1"/>
                                            </p:txEl>
                                          </p:spTgt>
                                        </p:tgtEl>
                                        <p:attrNameLst>
                                          <p:attrName>style.visibility</p:attrName>
                                        </p:attrNameLst>
                                      </p:cBhvr>
                                      <p:to>
                                        <p:strVal val="visible"/>
                                      </p:to>
                                    </p:set>
                                    <p:animEffect transition="in" filter="checkerboard(across)">
                                      <p:cBhvr>
                                        <p:cTn id="12" dur="500"/>
                                        <p:tgtEl>
                                          <p:spTgt spid="51206">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5" presetClass="entr" presetSubtype="10" fill="hold" nodeType="clickEffect">
                                  <p:stCondLst>
                                    <p:cond delay="0"/>
                                  </p:stCondLst>
                                  <p:childTnLst>
                                    <p:set>
                                      <p:cBhvr>
                                        <p:cTn id="16" dur="1" fill="hold">
                                          <p:stCondLst>
                                            <p:cond delay="0"/>
                                          </p:stCondLst>
                                        </p:cTn>
                                        <p:tgtEl>
                                          <p:spTgt spid="51206">
                                            <p:txEl>
                                              <p:pRg st="2" end="2"/>
                                            </p:txEl>
                                          </p:spTgt>
                                        </p:tgtEl>
                                        <p:attrNameLst>
                                          <p:attrName>style.visibility</p:attrName>
                                        </p:attrNameLst>
                                      </p:cBhvr>
                                      <p:to>
                                        <p:strVal val="visible"/>
                                      </p:to>
                                    </p:set>
                                    <p:animEffect transition="in" filter="checkerboard(across)">
                                      <p:cBhvr>
                                        <p:cTn id="17" dur="500"/>
                                        <p:tgtEl>
                                          <p:spTgt spid="5120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7" name="Slide Number Placeholder 5"/>
          <p:cNvSpPr>
            <a:spLocks noGrp="1"/>
          </p:cNvSpPr>
          <p:nvPr>
            <p:ph type="sldNum" sz="quarter" idx="12"/>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Verdana" charset="0"/>
                <a:ea typeface="ＭＳ Ｐゴシック" charset="0"/>
                <a:cs typeface="ＭＳ Ｐゴシック" charset="0"/>
              </a:defRPr>
            </a:lvl1pPr>
            <a:lvl2pPr marL="742950" indent="-285750">
              <a:defRPr sz="2400">
                <a:solidFill>
                  <a:schemeClr val="tx1"/>
                </a:solidFill>
                <a:latin typeface="Verdana" charset="0"/>
                <a:ea typeface="ＭＳ Ｐゴシック" charset="0"/>
              </a:defRPr>
            </a:lvl2pPr>
            <a:lvl3pPr marL="1143000" indent="-228600">
              <a:defRPr sz="2400">
                <a:solidFill>
                  <a:schemeClr val="tx1"/>
                </a:solidFill>
                <a:latin typeface="Verdana" charset="0"/>
                <a:ea typeface="ＭＳ Ｐゴシック" charset="0"/>
              </a:defRPr>
            </a:lvl3pPr>
            <a:lvl4pPr marL="1600200" indent="-228600">
              <a:defRPr sz="2400">
                <a:solidFill>
                  <a:schemeClr val="tx1"/>
                </a:solidFill>
                <a:latin typeface="Verdana" charset="0"/>
                <a:ea typeface="ＭＳ Ｐゴシック" charset="0"/>
              </a:defRPr>
            </a:lvl4pPr>
            <a:lvl5pPr marL="2057400" indent="-228600">
              <a:defRPr sz="2400">
                <a:solidFill>
                  <a:schemeClr val="tx1"/>
                </a:solidFill>
                <a:latin typeface="Verdana" charset="0"/>
                <a:ea typeface="ＭＳ Ｐゴシック" charset="0"/>
              </a:defRPr>
            </a:lvl5pPr>
            <a:lvl6pPr marL="2514600" indent="-228600" eaLnBrk="0" fontAlgn="base" hangingPunct="0">
              <a:spcBef>
                <a:spcPct val="0"/>
              </a:spcBef>
              <a:spcAft>
                <a:spcPct val="0"/>
              </a:spcAft>
              <a:defRPr sz="2400">
                <a:solidFill>
                  <a:schemeClr val="tx1"/>
                </a:solidFill>
                <a:latin typeface="Verdana" charset="0"/>
                <a:ea typeface="ＭＳ Ｐゴシック" charset="0"/>
              </a:defRPr>
            </a:lvl6pPr>
            <a:lvl7pPr marL="2971800" indent="-228600" eaLnBrk="0" fontAlgn="base" hangingPunct="0">
              <a:spcBef>
                <a:spcPct val="0"/>
              </a:spcBef>
              <a:spcAft>
                <a:spcPct val="0"/>
              </a:spcAft>
              <a:defRPr sz="2400">
                <a:solidFill>
                  <a:schemeClr val="tx1"/>
                </a:solidFill>
                <a:latin typeface="Verdana" charset="0"/>
                <a:ea typeface="ＭＳ Ｐゴシック" charset="0"/>
              </a:defRPr>
            </a:lvl7pPr>
            <a:lvl8pPr marL="3429000" indent="-228600" eaLnBrk="0" fontAlgn="base" hangingPunct="0">
              <a:spcBef>
                <a:spcPct val="0"/>
              </a:spcBef>
              <a:spcAft>
                <a:spcPct val="0"/>
              </a:spcAft>
              <a:defRPr sz="2400">
                <a:solidFill>
                  <a:schemeClr val="tx1"/>
                </a:solidFill>
                <a:latin typeface="Verdana" charset="0"/>
                <a:ea typeface="ＭＳ Ｐゴシック" charset="0"/>
              </a:defRPr>
            </a:lvl8pPr>
            <a:lvl9pPr marL="3886200" indent="-228600" eaLnBrk="0" fontAlgn="base" hangingPunct="0">
              <a:spcBef>
                <a:spcPct val="0"/>
              </a:spcBef>
              <a:spcAft>
                <a:spcPct val="0"/>
              </a:spcAft>
              <a:defRPr sz="2400">
                <a:solidFill>
                  <a:schemeClr val="tx1"/>
                </a:solidFill>
                <a:latin typeface="Verdana" charset="0"/>
                <a:ea typeface="ＭＳ Ｐゴシック" charset="0"/>
              </a:defRPr>
            </a:lvl9pPr>
          </a:lstStyle>
          <a:p>
            <a:fld id="{0C9BA45E-19C1-F144-97E7-F79B546124CB}" type="slidenum">
              <a:rPr lang="en-US" sz="1000"/>
              <a:pPr/>
              <a:t>56</a:t>
            </a:fld>
            <a:endParaRPr lang="en-US" sz="1000"/>
          </a:p>
        </p:txBody>
      </p:sp>
      <p:sp>
        <p:nvSpPr>
          <p:cNvPr id="106498" name="Rectangle 2"/>
          <p:cNvSpPr>
            <a:spLocks noGrp="1" noChangeArrowheads="1"/>
          </p:cNvSpPr>
          <p:nvPr>
            <p:ph type="title"/>
          </p:nvPr>
        </p:nvSpPr>
        <p:spPr/>
        <p:txBody>
          <a:bodyPr/>
          <a:lstStyle/>
          <a:p>
            <a:pPr eaLnBrk="1" hangingPunct="1"/>
            <a:r>
              <a:rPr lang="en-US">
                <a:latin typeface="Times New Roman" charset="0"/>
                <a:cs typeface="Times New Roman" charset="0"/>
              </a:rPr>
              <a:t>Hệ thập phân</a:t>
            </a:r>
          </a:p>
        </p:txBody>
      </p:sp>
      <p:sp>
        <p:nvSpPr>
          <p:cNvPr id="52230" name="Rectangle 3"/>
          <p:cNvSpPr>
            <a:spLocks noGrp="1" noChangeArrowheads="1"/>
          </p:cNvSpPr>
          <p:nvPr>
            <p:ph type="body" idx="1"/>
          </p:nvPr>
        </p:nvSpPr>
        <p:spPr>
          <a:xfrm>
            <a:off x="457200" y="1600200"/>
            <a:ext cx="8523288" cy="4530725"/>
          </a:xfrm>
        </p:spPr>
        <p:txBody>
          <a:bodyPr/>
          <a:lstStyle/>
          <a:p>
            <a:pPr eaLnBrk="1" hangingPunct="1"/>
            <a:r>
              <a:rPr lang="en-US">
                <a:latin typeface="Times New Roman" charset="0"/>
                <a:cs typeface="Times New Roman" charset="0"/>
              </a:rPr>
              <a:t>Sử dụng 10 chữ số: 0, 1, 2, 3, 4, 5, 6, 7, 8, 9.</a:t>
            </a:r>
          </a:p>
          <a:p>
            <a:pPr eaLnBrk="1" hangingPunct="1"/>
            <a:r>
              <a:rPr lang="en-US">
                <a:latin typeface="Times New Roman" charset="0"/>
                <a:cs typeface="Times New Roman" charset="0"/>
              </a:rPr>
              <a:t>Một số trong hệ thập phân có thể được biểu diễn dạng đa thức:</a:t>
            </a:r>
          </a:p>
          <a:p>
            <a:pPr lvl="1" eaLnBrk="1" hangingPunct="1">
              <a:buFont typeface="Wingdings" charset="0"/>
              <a:buNone/>
            </a:pPr>
            <a:r>
              <a:rPr lang="en-US">
                <a:latin typeface="Times New Roman" charset="0"/>
                <a:cs typeface="Times New Roman" charset="0"/>
              </a:rPr>
              <a:t>a</a:t>
            </a:r>
            <a:r>
              <a:rPr lang="en-US" baseline="-25000">
                <a:latin typeface="Times New Roman" charset="0"/>
                <a:cs typeface="Times New Roman" charset="0"/>
              </a:rPr>
              <a:t>n</a:t>
            </a:r>
            <a:r>
              <a:rPr lang="en-US">
                <a:latin typeface="Times New Roman" charset="0"/>
                <a:cs typeface="Times New Roman" charset="0"/>
              </a:rPr>
              <a:t>a</a:t>
            </a:r>
            <a:r>
              <a:rPr lang="en-US" baseline="-25000">
                <a:latin typeface="Times New Roman" charset="0"/>
                <a:cs typeface="Times New Roman" charset="0"/>
              </a:rPr>
              <a:t>n-1...</a:t>
            </a:r>
            <a:r>
              <a:rPr lang="en-US">
                <a:latin typeface="Times New Roman" charset="0"/>
                <a:cs typeface="Times New Roman" charset="0"/>
              </a:rPr>
              <a:t>a</a:t>
            </a:r>
            <a:r>
              <a:rPr lang="en-US" baseline="-25000">
                <a:latin typeface="Times New Roman" charset="0"/>
                <a:cs typeface="Times New Roman" charset="0"/>
              </a:rPr>
              <a:t>1</a:t>
            </a:r>
            <a:r>
              <a:rPr lang="en-US">
                <a:latin typeface="Times New Roman" charset="0"/>
                <a:cs typeface="Times New Roman" charset="0"/>
              </a:rPr>
              <a:t> = a</a:t>
            </a:r>
            <a:r>
              <a:rPr lang="en-US" baseline="-25000">
                <a:latin typeface="Times New Roman" charset="0"/>
                <a:cs typeface="Times New Roman" charset="0"/>
              </a:rPr>
              <a:t>n</a:t>
            </a:r>
            <a:r>
              <a:rPr lang="en-US">
                <a:latin typeface="Times New Roman" charset="0"/>
                <a:cs typeface="Times New Roman" charset="0"/>
              </a:rPr>
              <a:t>*10</a:t>
            </a:r>
            <a:r>
              <a:rPr lang="en-US" baseline="30000">
                <a:latin typeface="Times New Roman" charset="0"/>
                <a:cs typeface="Times New Roman" charset="0"/>
              </a:rPr>
              <a:t>n-1</a:t>
            </a:r>
            <a:r>
              <a:rPr lang="en-US">
                <a:latin typeface="Times New Roman" charset="0"/>
                <a:cs typeface="Times New Roman" charset="0"/>
              </a:rPr>
              <a:t>a</a:t>
            </a:r>
            <a:r>
              <a:rPr lang="en-US" baseline="-25000">
                <a:latin typeface="Times New Roman" charset="0"/>
                <a:cs typeface="Times New Roman" charset="0"/>
              </a:rPr>
              <a:t>n-1</a:t>
            </a:r>
            <a:r>
              <a:rPr lang="en-US">
                <a:latin typeface="Times New Roman" charset="0"/>
                <a:cs typeface="Times New Roman" charset="0"/>
              </a:rPr>
              <a:t>*10</a:t>
            </a:r>
            <a:r>
              <a:rPr lang="en-US" baseline="30000">
                <a:latin typeface="Times New Roman" charset="0"/>
                <a:cs typeface="Times New Roman" charset="0"/>
              </a:rPr>
              <a:t>n-2*</a:t>
            </a:r>
            <a:r>
              <a:rPr lang="en-US" baseline="-25000">
                <a:latin typeface="Times New Roman" charset="0"/>
                <a:cs typeface="Times New Roman" charset="0"/>
              </a:rPr>
              <a:t>...*</a:t>
            </a:r>
            <a:r>
              <a:rPr lang="en-US">
                <a:latin typeface="Times New Roman" charset="0"/>
                <a:cs typeface="Times New Roman" charset="0"/>
              </a:rPr>
              <a:t>a</a:t>
            </a:r>
            <a:r>
              <a:rPr lang="en-US" baseline="-25000">
                <a:latin typeface="Times New Roman" charset="0"/>
                <a:cs typeface="Times New Roman" charset="0"/>
              </a:rPr>
              <a:t>1</a:t>
            </a:r>
            <a:r>
              <a:rPr lang="en-US">
                <a:latin typeface="Times New Roman" charset="0"/>
                <a:cs typeface="Times New Roman" charset="0"/>
              </a:rPr>
              <a:t>*10</a:t>
            </a:r>
            <a:r>
              <a:rPr lang="en-US" baseline="30000">
                <a:latin typeface="Times New Roman" charset="0"/>
                <a:cs typeface="Times New Roman" charset="0"/>
              </a:rPr>
              <a:t>0</a:t>
            </a:r>
          </a:p>
          <a:p>
            <a:pPr lvl="1" eaLnBrk="1" hangingPunct="1">
              <a:buFont typeface="Wingdings" charset="0"/>
              <a:buNone/>
            </a:pPr>
            <a:endParaRPr lang="en-US">
              <a:latin typeface="Times New Roman" charset="0"/>
              <a:cs typeface="Times New Roman" charset="0"/>
            </a:endParaRPr>
          </a:p>
          <a:p>
            <a:pPr lvl="1" eaLnBrk="1" hangingPunct="1">
              <a:buFont typeface="Wingdings" charset="0"/>
              <a:buNone/>
            </a:pPr>
            <a:r>
              <a:rPr lang="en-US">
                <a:latin typeface="Times New Roman" charset="0"/>
                <a:cs typeface="Times New Roman" charset="0"/>
              </a:rPr>
              <a:t>Ví dụ:</a:t>
            </a:r>
            <a:endParaRPr lang="en-US" baseline="-25000">
              <a:latin typeface="Times New Roman" charset="0"/>
              <a:cs typeface="Times New Roman" charset="0"/>
            </a:endParaRPr>
          </a:p>
          <a:p>
            <a:pPr lvl="1" eaLnBrk="1" hangingPunct="1">
              <a:buFont typeface="Wingdings" charset="0"/>
              <a:buNone/>
            </a:pPr>
            <a:r>
              <a:rPr lang="en-US" sz="1800">
                <a:latin typeface="Times New Roman" charset="0"/>
                <a:cs typeface="Times New Roman" charset="0"/>
              </a:rPr>
              <a:t>123 = 1*10</a:t>
            </a:r>
            <a:r>
              <a:rPr lang="en-US" sz="1800" baseline="30000">
                <a:latin typeface="Times New Roman" charset="0"/>
                <a:cs typeface="Times New Roman" charset="0"/>
              </a:rPr>
              <a:t>2</a:t>
            </a:r>
            <a:r>
              <a:rPr lang="en-US" sz="1800">
                <a:latin typeface="Times New Roman" charset="0"/>
                <a:cs typeface="Times New Roman" charset="0"/>
              </a:rPr>
              <a:t> + 2 * 10</a:t>
            </a:r>
            <a:r>
              <a:rPr lang="en-US" sz="1800" baseline="30000">
                <a:latin typeface="Times New Roman" charset="0"/>
                <a:cs typeface="Times New Roman" charset="0"/>
              </a:rPr>
              <a:t>1</a:t>
            </a:r>
            <a:r>
              <a:rPr lang="en-US" sz="1800">
                <a:latin typeface="Times New Roman" charset="0"/>
                <a:cs typeface="Times New Roman" charset="0"/>
              </a:rPr>
              <a:t> + 3*10</a:t>
            </a:r>
            <a:r>
              <a:rPr lang="en-US" sz="1800" baseline="30000">
                <a:latin typeface="Times New Roman" charset="0"/>
                <a:cs typeface="Times New Roman" charset="0"/>
              </a:rPr>
              <a:t>0</a:t>
            </a:r>
            <a:r>
              <a:rPr lang="en-US" sz="1800">
                <a:latin typeface="Times New Roman" charset="0"/>
                <a:cs typeface="Times New Roman" charset="0"/>
              </a:rPr>
              <a:t> = 100+20+3</a:t>
            </a:r>
          </a:p>
          <a:p>
            <a:pPr lvl="1" eaLnBrk="1" hangingPunct="1">
              <a:buFont typeface="Wingdings" charset="0"/>
              <a:buNone/>
            </a:pPr>
            <a:r>
              <a:rPr lang="en-US" sz="1800">
                <a:latin typeface="Times New Roman" charset="0"/>
                <a:cs typeface="Times New Roman" charset="0"/>
              </a:rPr>
              <a:t>123.456 	= 1*10</a:t>
            </a:r>
            <a:r>
              <a:rPr lang="en-US" sz="1800" baseline="30000">
                <a:latin typeface="Times New Roman" charset="0"/>
                <a:cs typeface="Times New Roman" charset="0"/>
              </a:rPr>
              <a:t>2</a:t>
            </a:r>
            <a:r>
              <a:rPr lang="en-US" sz="1800">
                <a:latin typeface="Times New Roman" charset="0"/>
                <a:cs typeface="Times New Roman" charset="0"/>
              </a:rPr>
              <a:t> + 2*10</a:t>
            </a:r>
            <a:r>
              <a:rPr lang="en-US" sz="1800" baseline="30000">
                <a:latin typeface="Times New Roman" charset="0"/>
                <a:cs typeface="Times New Roman" charset="0"/>
              </a:rPr>
              <a:t>1</a:t>
            </a:r>
            <a:r>
              <a:rPr lang="en-US" sz="1800">
                <a:latin typeface="Times New Roman" charset="0"/>
                <a:cs typeface="Times New Roman" charset="0"/>
              </a:rPr>
              <a:t> + 3*10</a:t>
            </a:r>
            <a:r>
              <a:rPr lang="en-US" sz="1800" baseline="30000">
                <a:latin typeface="Times New Roman" charset="0"/>
                <a:cs typeface="Times New Roman" charset="0"/>
              </a:rPr>
              <a:t>0</a:t>
            </a:r>
            <a:r>
              <a:rPr lang="en-US" sz="1800">
                <a:latin typeface="Times New Roman" charset="0"/>
                <a:cs typeface="Times New Roman" charset="0"/>
              </a:rPr>
              <a:t> + 4*10</a:t>
            </a:r>
            <a:r>
              <a:rPr lang="en-US" sz="1800" baseline="30000">
                <a:latin typeface="Times New Roman" charset="0"/>
                <a:cs typeface="Times New Roman" charset="0"/>
              </a:rPr>
              <a:t>-1</a:t>
            </a:r>
            <a:r>
              <a:rPr lang="en-US" sz="1800">
                <a:latin typeface="Times New Roman" charset="0"/>
                <a:cs typeface="Times New Roman" charset="0"/>
              </a:rPr>
              <a:t> + 5*10</a:t>
            </a:r>
            <a:r>
              <a:rPr lang="en-US" sz="1800" baseline="30000">
                <a:latin typeface="Times New Roman" charset="0"/>
                <a:cs typeface="Times New Roman" charset="0"/>
              </a:rPr>
              <a:t>-2</a:t>
            </a:r>
            <a:r>
              <a:rPr lang="en-US" sz="1800">
                <a:latin typeface="Times New Roman" charset="0"/>
                <a:cs typeface="Times New Roman" charset="0"/>
              </a:rPr>
              <a:t> + 6*10</a:t>
            </a:r>
            <a:r>
              <a:rPr lang="en-US" sz="1800" baseline="30000">
                <a:latin typeface="Times New Roman" charset="0"/>
                <a:cs typeface="Times New Roman" charset="0"/>
              </a:rPr>
              <a:t>-3</a:t>
            </a:r>
            <a:r>
              <a:rPr lang="en-US">
                <a:latin typeface="Times New Roman" charset="0"/>
                <a:cs typeface="Times New Roman" charset="0"/>
              </a:rPr>
              <a:t> </a:t>
            </a:r>
          </a:p>
          <a:p>
            <a:pPr lvl="1" eaLnBrk="1" hangingPunct="1">
              <a:buFont typeface="Wingdings" charset="0"/>
              <a:buNone/>
            </a:pPr>
            <a:r>
              <a:rPr lang="en-US">
                <a:latin typeface="Times New Roman" charset="0"/>
                <a:cs typeface="Times New Roman" charset="0"/>
              </a:rPr>
              <a:t>			</a:t>
            </a:r>
            <a:r>
              <a:rPr lang="en-US" sz="1800">
                <a:latin typeface="Times New Roman" charset="0"/>
                <a:cs typeface="Times New Roman" charset="0"/>
              </a:rPr>
              <a:t>= 100 + 20 + 3 + 0.4 + 0.05 + 0.006 </a:t>
            </a:r>
          </a:p>
          <a:p>
            <a:pPr eaLnBrk="1" hangingPunct="1"/>
            <a:endParaRPr lang="en-US" sz="1800">
              <a:latin typeface="Times New Roman" charset="0"/>
              <a:cs typeface="Times New Roman" charset="0"/>
            </a:endParaRPr>
          </a:p>
        </p:txBody>
      </p:sp>
    </p:spTree>
  </p:cSld>
  <p:clrMapOvr>
    <a:masterClrMapping/>
  </p:clrMapOvr>
  <p:transition>
    <p:fade thruBlk="1"/>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52230">
                                            <p:txEl>
                                              <p:pRg st="0" end="0"/>
                                            </p:txEl>
                                          </p:spTgt>
                                        </p:tgtEl>
                                        <p:attrNameLst>
                                          <p:attrName>style.visibility</p:attrName>
                                        </p:attrNameLst>
                                      </p:cBhvr>
                                      <p:to>
                                        <p:strVal val="visible"/>
                                      </p:to>
                                    </p:set>
                                    <p:animEffect transition="in" filter="checkerboard(across)">
                                      <p:cBhvr>
                                        <p:cTn id="7" dur="500"/>
                                        <p:tgtEl>
                                          <p:spTgt spid="52230">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10" fill="hold" nodeType="clickEffect">
                                  <p:stCondLst>
                                    <p:cond delay="0"/>
                                  </p:stCondLst>
                                  <p:childTnLst>
                                    <p:set>
                                      <p:cBhvr>
                                        <p:cTn id="11" dur="1" fill="hold">
                                          <p:stCondLst>
                                            <p:cond delay="0"/>
                                          </p:stCondLst>
                                        </p:cTn>
                                        <p:tgtEl>
                                          <p:spTgt spid="52230">
                                            <p:txEl>
                                              <p:pRg st="1" end="1"/>
                                            </p:txEl>
                                          </p:spTgt>
                                        </p:tgtEl>
                                        <p:attrNameLst>
                                          <p:attrName>style.visibility</p:attrName>
                                        </p:attrNameLst>
                                      </p:cBhvr>
                                      <p:to>
                                        <p:strVal val="visible"/>
                                      </p:to>
                                    </p:set>
                                    <p:animEffect transition="in" filter="checkerboard(across)">
                                      <p:cBhvr>
                                        <p:cTn id="12" dur="500"/>
                                        <p:tgtEl>
                                          <p:spTgt spid="52230">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5" presetClass="entr" presetSubtype="10" fill="hold" nodeType="clickEffect">
                                  <p:stCondLst>
                                    <p:cond delay="0"/>
                                  </p:stCondLst>
                                  <p:childTnLst>
                                    <p:set>
                                      <p:cBhvr>
                                        <p:cTn id="16" dur="1" fill="hold">
                                          <p:stCondLst>
                                            <p:cond delay="0"/>
                                          </p:stCondLst>
                                        </p:cTn>
                                        <p:tgtEl>
                                          <p:spTgt spid="52230">
                                            <p:txEl>
                                              <p:pRg st="2" end="2"/>
                                            </p:txEl>
                                          </p:spTgt>
                                        </p:tgtEl>
                                        <p:attrNameLst>
                                          <p:attrName>style.visibility</p:attrName>
                                        </p:attrNameLst>
                                      </p:cBhvr>
                                      <p:to>
                                        <p:strVal val="visible"/>
                                      </p:to>
                                    </p:set>
                                    <p:animEffect transition="in" filter="checkerboard(across)">
                                      <p:cBhvr>
                                        <p:cTn id="17" dur="500"/>
                                        <p:tgtEl>
                                          <p:spTgt spid="52230">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5" presetClass="entr" presetSubtype="10" fill="hold" nodeType="clickEffect">
                                  <p:stCondLst>
                                    <p:cond delay="0"/>
                                  </p:stCondLst>
                                  <p:childTnLst>
                                    <p:set>
                                      <p:cBhvr>
                                        <p:cTn id="21" dur="1" fill="hold">
                                          <p:stCondLst>
                                            <p:cond delay="0"/>
                                          </p:stCondLst>
                                        </p:cTn>
                                        <p:tgtEl>
                                          <p:spTgt spid="52230">
                                            <p:txEl>
                                              <p:pRg st="4" end="4"/>
                                            </p:txEl>
                                          </p:spTgt>
                                        </p:tgtEl>
                                        <p:attrNameLst>
                                          <p:attrName>style.visibility</p:attrName>
                                        </p:attrNameLst>
                                      </p:cBhvr>
                                      <p:to>
                                        <p:strVal val="visible"/>
                                      </p:to>
                                    </p:set>
                                    <p:animEffect transition="in" filter="checkerboard(across)">
                                      <p:cBhvr>
                                        <p:cTn id="22" dur="500"/>
                                        <p:tgtEl>
                                          <p:spTgt spid="52230">
                                            <p:txEl>
                                              <p:pRg st="4" end="4"/>
                                            </p:txEl>
                                          </p:spTgt>
                                        </p:tgtEl>
                                      </p:cBhvr>
                                    </p:animEffect>
                                  </p:childTnLst>
                                </p:cTn>
                              </p:par>
                              <p:par>
                                <p:cTn id="23" presetID="5" presetClass="entr" presetSubtype="10" fill="hold" nodeType="withEffect">
                                  <p:stCondLst>
                                    <p:cond delay="0"/>
                                  </p:stCondLst>
                                  <p:childTnLst>
                                    <p:set>
                                      <p:cBhvr>
                                        <p:cTn id="24" dur="1" fill="hold">
                                          <p:stCondLst>
                                            <p:cond delay="0"/>
                                          </p:stCondLst>
                                        </p:cTn>
                                        <p:tgtEl>
                                          <p:spTgt spid="52230">
                                            <p:txEl>
                                              <p:pRg st="5" end="5"/>
                                            </p:txEl>
                                          </p:spTgt>
                                        </p:tgtEl>
                                        <p:attrNameLst>
                                          <p:attrName>style.visibility</p:attrName>
                                        </p:attrNameLst>
                                      </p:cBhvr>
                                      <p:to>
                                        <p:strVal val="visible"/>
                                      </p:to>
                                    </p:set>
                                    <p:animEffect transition="in" filter="checkerboard(across)">
                                      <p:cBhvr>
                                        <p:cTn id="25" dur="500"/>
                                        <p:tgtEl>
                                          <p:spTgt spid="52230">
                                            <p:txEl>
                                              <p:pRg st="5" end="5"/>
                                            </p:txEl>
                                          </p:spTgt>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5" presetClass="entr" presetSubtype="10" fill="hold" nodeType="clickEffect">
                                  <p:stCondLst>
                                    <p:cond delay="0"/>
                                  </p:stCondLst>
                                  <p:childTnLst>
                                    <p:set>
                                      <p:cBhvr>
                                        <p:cTn id="29" dur="1" fill="hold">
                                          <p:stCondLst>
                                            <p:cond delay="0"/>
                                          </p:stCondLst>
                                        </p:cTn>
                                        <p:tgtEl>
                                          <p:spTgt spid="52230">
                                            <p:txEl>
                                              <p:pRg st="6" end="6"/>
                                            </p:txEl>
                                          </p:spTgt>
                                        </p:tgtEl>
                                        <p:attrNameLst>
                                          <p:attrName>style.visibility</p:attrName>
                                        </p:attrNameLst>
                                      </p:cBhvr>
                                      <p:to>
                                        <p:strVal val="visible"/>
                                      </p:to>
                                    </p:set>
                                    <p:animEffect transition="in" filter="checkerboard(across)">
                                      <p:cBhvr>
                                        <p:cTn id="30" dur="500"/>
                                        <p:tgtEl>
                                          <p:spTgt spid="52230">
                                            <p:txEl>
                                              <p:pRg st="6" end="6"/>
                                            </p:txEl>
                                          </p:spTgt>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5" presetClass="entr" presetSubtype="10" fill="hold" nodeType="clickEffect">
                                  <p:stCondLst>
                                    <p:cond delay="0"/>
                                  </p:stCondLst>
                                  <p:childTnLst>
                                    <p:set>
                                      <p:cBhvr>
                                        <p:cTn id="34" dur="1" fill="hold">
                                          <p:stCondLst>
                                            <p:cond delay="0"/>
                                          </p:stCondLst>
                                        </p:cTn>
                                        <p:tgtEl>
                                          <p:spTgt spid="52230">
                                            <p:txEl>
                                              <p:pRg st="7" end="7"/>
                                            </p:txEl>
                                          </p:spTgt>
                                        </p:tgtEl>
                                        <p:attrNameLst>
                                          <p:attrName>style.visibility</p:attrName>
                                        </p:attrNameLst>
                                      </p:cBhvr>
                                      <p:to>
                                        <p:strVal val="visible"/>
                                      </p:to>
                                    </p:set>
                                    <p:animEffect transition="in" filter="checkerboard(across)">
                                      <p:cBhvr>
                                        <p:cTn id="35" dur="500"/>
                                        <p:tgtEl>
                                          <p:spTgt spid="52230">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5" name="Slide Number Placeholder 5"/>
          <p:cNvSpPr>
            <a:spLocks noGrp="1"/>
          </p:cNvSpPr>
          <p:nvPr>
            <p:ph type="sldNum" sz="quarter" idx="12"/>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Verdana" charset="0"/>
                <a:ea typeface="ＭＳ Ｐゴシック" charset="0"/>
                <a:cs typeface="ＭＳ Ｐゴシック" charset="0"/>
              </a:defRPr>
            </a:lvl1pPr>
            <a:lvl2pPr marL="742950" indent="-285750">
              <a:defRPr sz="2400">
                <a:solidFill>
                  <a:schemeClr val="tx1"/>
                </a:solidFill>
                <a:latin typeface="Verdana" charset="0"/>
                <a:ea typeface="ＭＳ Ｐゴシック" charset="0"/>
              </a:defRPr>
            </a:lvl2pPr>
            <a:lvl3pPr marL="1143000" indent="-228600">
              <a:defRPr sz="2400">
                <a:solidFill>
                  <a:schemeClr val="tx1"/>
                </a:solidFill>
                <a:latin typeface="Verdana" charset="0"/>
                <a:ea typeface="ＭＳ Ｐゴシック" charset="0"/>
              </a:defRPr>
            </a:lvl3pPr>
            <a:lvl4pPr marL="1600200" indent="-228600">
              <a:defRPr sz="2400">
                <a:solidFill>
                  <a:schemeClr val="tx1"/>
                </a:solidFill>
                <a:latin typeface="Verdana" charset="0"/>
                <a:ea typeface="ＭＳ Ｐゴシック" charset="0"/>
              </a:defRPr>
            </a:lvl4pPr>
            <a:lvl5pPr marL="2057400" indent="-228600">
              <a:defRPr sz="2400">
                <a:solidFill>
                  <a:schemeClr val="tx1"/>
                </a:solidFill>
                <a:latin typeface="Verdana" charset="0"/>
                <a:ea typeface="ＭＳ Ｐゴシック" charset="0"/>
              </a:defRPr>
            </a:lvl5pPr>
            <a:lvl6pPr marL="2514600" indent="-228600" eaLnBrk="0" fontAlgn="base" hangingPunct="0">
              <a:spcBef>
                <a:spcPct val="0"/>
              </a:spcBef>
              <a:spcAft>
                <a:spcPct val="0"/>
              </a:spcAft>
              <a:defRPr sz="2400">
                <a:solidFill>
                  <a:schemeClr val="tx1"/>
                </a:solidFill>
                <a:latin typeface="Verdana" charset="0"/>
                <a:ea typeface="ＭＳ Ｐゴシック" charset="0"/>
              </a:defRPr>
            </a:lvl6pPr>
            <a:lvl7pPr marL="2971800" indent="-228600" eaLnBrk="0" fontAlgn="base" hangingPunct="0">
              <a:spcBef>
                <a:spcPct val="0"/>
              </a:spcBef>
              <a:spcAft>
                <a:spcPct val="0"/>
              </a:spcAft>
              <a:defRPr sz="2400">
                <a:solidFill>
                  <a:schemeClr val="tx1"/>
                </a:solidFill>
                <a:latin typeface="Verdana" charset="0"/>
                <a:ea typeface="ＭＳ Ｐゴシック" charset="0"/>
              </a:defRPr>
            </a:lvl7pPr>
            <a:lvl8pPr marL="3429000" indent="-228600" eaLnBrk="0" fontAlgn="base" hangingPunct="0">
              <a:spcBef>
                <a:spcPct val="0"/>
              </a:spcBef>
              <a:spcAft>
                <a:spcPct val="0"/>
              </a:spcAft>
              <a:defRPr sz="2400">
                <a:solidFill>
                  <a:schemeClr val="tx1"/>
                </a:solidFill>
                <a:latin typeface="Verdana" charset="0"/>
                <a:ea typeface="ＭＳ Ｐゴシック" charset="0"/>
              </a:defRPr>
            </a:lvl8pPr>
            <a:lvl9pPr marL="3886200" indent="-228600" eaLnBrk="0" fontAlgn="base" hangingPunct="0">
              <a:spcBef>
                <a:spcPct val="0"/>
              </a:spcBef>
              <a:spcAft>
                <a:spcPct val="0"/>
              </a:spcAft>
              <a:defRPr sz="2400">
                <a:solidFill>
                  <a:schemeClr val="tx1"/>
                </a:solidFill>
                <a:latin typeface="Verdana" charset="0"/>
                <a:ea typeface="ＭＳ Ｐゴシック" charset="0"/>
              </a:defRPr>
            </a:lvl9pPr>
          </a:lstStyle>
          <a:p>
            <a:fld id="{CBE2207F-64E8-7947-BC75-DCC9D1CC078E}" type="slidenum">
              <a:rPr lang="en-US" sz="1000"/>
              <a:pPr/>
              <a:t>57</a:t>
            </a:fld>
            <a:endParaRPr lang="en-US" sz="1000"/>
          </a:p>
        </p:txBody>
      </p:sp>
      <p:sp>
        <p:nvSpPr>
          <p:cNvPr id="108546" name="Rectangle 2"/>
          <p:cNvSpPr>
            <a:spLocks noGrp="1" noChangeArrowheads="1"/>
          </p:cNvSpPr>
          <p:nvPr>
            <p:ph type="title"/>
          </p:nvPr>
        </p:nvSpPr>
        <p:spPr/>
        <p:txBody>
          <a:bodyPr/>
          <a:lstStyle/>
          <a:p>
            <a:pPr eaLnBrk="1" hangingPunct="1"/>
            <a:r>
              <a:rPr lang="en-US">
                <a:latin typeface="Times New Roman" charset="0"/>
                <a:cs typeface="Times New Roman" charset="0"/>
              </a:rPr>
              <a:t>Hệ nhị phân</a:t>
            </a:r>
          </a:p>
        </p:txBody>
      </p:sp>
      <p:sp>
        <p:nvSpPr>
          <p:cNvPr id="53254" name="Rectangle 3"/>
          <p:cNvSpPr>
            <a:spLocks noGrp="1" noChangeArrowheads="1"/>
          </p:cNvSpPr>
          <p:nvPr>
            <p:ph type="body" idx="1"/>
          </p:nvPr>
        </p:nvSpPr>
        <p:spPr/>
        <p:txBody>
          <a:bodyPr/>
          <a:lstStyle/>
          <a:p>
            <a:pPr eaLnBrk="1" hangingPunct="1"/>
            <a:endParaRPr lang="en-US">
              <a:latin typeface="Times New Roman" charset="0"/>
              <a:cs typeface="Times New Roman" charset="0"/>
            </a:endParaRPr>
          </a:p>
          <a:p>
            <a:pPr eaLnBrk="1" hangingPunct="1"/>
            <a:r>
              <a:rPr lang="en-US">
                <a:latin typeface="Times New Roman" charset="0"/>
                <a:cs typeface="Times New Roman" charset="0"/>
              </a:rPr>
              <a:t>Sử dụng dạng đa thức để biểu diễn số nhị phân:</a:t>
            </a:r>
          </a:p>
          <a:p>
            <a:pPr eaLnBrk="1" hangingPunct="1"/>
            <a:endParaRPr lang="en-US">
              <a:latin typeface="Times New Roman" charset="0"/>
              <a:cs typeface="Times New Roman" charset="0"/>
            </a:endParaRPr>
          </a:p>
          <a:p>
            <a:pPr lvl="1" eaLnBrk="1" hangingPunct="1">
              <a:buFont typeface="Wingdings" charset="0"/>
              <a:buNone/>
            </a:pPr>
            <a:r>
              <a:rPr lang="en-US" sz="1800">
                <a:latin typeface="Times New Roman" charset="0"/>
                <a:cs typeface="Times New Roman" charset="0"/>
              </a:rPr>
              <a:t>(11001010)</a:t>
            </a:r>
            <a:r>
              <a:rPr lang="en-US" sz="1800" baseline="-25000">
                <a:latin typeface="Times New Roman" charset="0"/>
                <a:cs typeface="Times New Roman" charset="0"/>
              </a:rPr>
              <a:t>2 </a:t>
            </a:r>
          </a:p>
          <a:p>
            <a:pPr lvl="1" eaLnBrk="1" hangingPunct="1">
              <a:buFont typeface="Wingdings" charset="0"/>
              <a:buNone/>
            </a:pPr>
            <a:r>
              <a:rPr lang="en-US" sz="1800">
                <a:latin typeface="Times New Roman" charset="0"/>
                <a:cs typeface="Times New Roman" charset="0"/>
              </a:rPr>
              <a:t>	= 1*2</a:t>
            </a:r>
            <a:r>
              <a:rPr lang="en-US" sz="1800" baseline="30000">
                <a:latin typeface="Times New Roman" charset="0"/>
                <a:cs typeface="Times New Roman" charset="0"/>
              </a:rPr>
              <a:t>7</a:t>
            </a:r>
            <a:r>
              <a:rPr lang="en-US" sz="1800">
                <a:latin typeface="Times New Roman" charset="0"/>
                <a:cs typeface="Times New Roman" charset="0"/>
              </a:rPr>
              <a:t> + 1*2</a:t>
            </a:r>
            <a:r>
              <a:rPr lang="en-US" sz="1800" baseline="30000">
                <a:latin typeface="Times New Roman" charset="0"/>
                <a:cs typeface="Times New Roman" charset="0"/>
              </a:rPr>
              <a:t>6</a:t>
            </a:r>
            <a:r>
              <a:rPr lang="en-US" sz="1800">
                <a:latin typeface="Times New Roman" charset="0"/>
                <a:cs typeface="Times New Roman" charset="0"/>
              </a:rPr>
              <a:t> + 0*2</a:t>
            </a:r>
            <a:r>
              <a:rPr lang="en-US" sz="1800" baseline="30000">
                <a:latin typeface="Times New Roman" charset="0"/>
                <a:cs typeface="Times New Roman" charset="0"/>
              </a:rPr>
              <a:t>5</a:t>
            </a:r>
            <a:r>
              <a:rPr lang="en-US" sz="1800">
                <a:latin typeface="Times New Roman" charset="0"/>
                <a:cs typeface="Times New Roman" charset="0"/>
              </a:rPr>
              <a:t> + 0*2</a:t>
            </a:r>
            <a:r>
              <a:rPr lang="en-US" sz="1800" baseline="30000">
                <a:latin typeface="Times New Roman" charset="0"/>
                <a:cs typeface="Times New Roman" charset="0"/>
              </a:rPr>
              <a:t>4</a:t>
            </a:r>
            <a:r>
              <a:rPr lang="en-US" sz="1800">
                <a:latin typeface="Times New Roman" charset="0"/>
                <a:cs typeface="Times New Roman" charset="0"/>
              </a:rPr>
              <a:t> + 1*2</a:t>
            </a:r>
            <a:r>
              <a:rPr lang="en-US" sz="1800" baseline="30000">
                <a:latin typeface="Times New Roman" charset="0"/>
                <a:cs typeface="Times New Roman" charset="0"/>
              </a:rPr>
              <a:t>3</a:t>
            </a:r>
            <a:r>
              <a:rPr lang="en-US" sz="1800">
                <a:latin typeface="Times New Roman" charset="0"/>
                <a:cs typeface="Times New Roman" charset="0"/>
              </a:rPr>
              <a:t> + 0*2</a:t>
            </a:r>
            <a:r>
              <a:rPr lang="en-US" sz="1800" baseline="30000">
                <a:latin typeface="Times New Roman" charset="0"/>
                <a:cs typeface="Times New Roman" charset="0"/>
              </a:rPr>
              <a:t>2</a:t>
            </a:r>
            <a:r>
              <a:rPr lang="en-US" sz="1800">
                <a:latin typeface="Times New Roman" charset="0"/>
                <a:cs typeface="Times New Roman" charset="0"/>
              </a:rPr>
              <a:t> + 1*2</a:t>
            </a:r>
            <a:r>
              <a:rPr lang="en-US" sz="1800" baseline="30000">
                <a:latin typeface="Times New Roman" charset="0"/>
                <a:cs typeface="Times New Roman" charset="0"/>
              </a:rPr>
              <a:t>1</a:t>
            </a:r>
            <a:r>
              <a:rPr lang="en-US" sz="1800">
                <a:latin typeface="Times New Roman" charset="0"/>
                <a:cs typeface="Times New Roman" charset="0"/>
              </a:rPr>
              <a:t> + 0*2</a:t>
            </a:r>
            <a:r>
              <a:rPr lang="en-US" sz="1800" baseline="30000">
                <a:latin typeface="Times New Roman" charset="0"/>
                <a:cs typeface="Times New Roman" charset="0"/>
              </a:rPr>
              <a:t>0</a:t>
            </a:r>
            <a:r>
              <a:rPr lang="en-US" sz="1800">
                <a:latin typeface="Times New Roman" charset="0"/>
                <a:cs typeface="Times New Roman" charset="0"/>
              </a:rPr>
              <a:t> </a:t>
            </a:r>
          </a:p>
          <a:p>
            <a:pPr lvl="1" eaLnBrk="1" hangingPunct="1">
              <a:buFont typeface="Wingdings" charset="0"/>
              <a:buNone/>
            </a:pPr>
            <a:r>
              <a:rPr lang="en-US" sz="1800">
                <a:latin typeface="Times New Roman" charset="0"/>
                <a:cs typeface="Times New Roman" charset="0"/>
              </a:rPr>
              <a:t>	= 128 + 64 + 8 + 2 = (202)</a:t>
            </a:r>
            <a:r>
              <a:rPr lang="en-US" sz="1800" baseline="-25000">
                <a:latin typeface="Times New Roman" charset="0"/>
                <a:cs typeface="Times New Roman" charset="0"/>
              </a:rPr>
              <a:t>10</a:t>
            </a:r>
            <a:r>
              <a:rPr lang="en-US">
                <a:latin typeface="Times New Roman" charset="0"/>
                <a:cs typeface="Times New Roman" charset="0"/>
              </a:rPr>
              <a:t>  </a:t>
            </a:r>
          </a:p>
        </p:txBody>
      </p:sp>
    </p:spTree>
  </p:cSld>
  <p:clrMapOvr>
    <a:masterClrMapping/>
  </p:clrMapOvr>
  <p:transition>
    <p:fade thruBlk="1"/>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53254">
                                            <p:txEl>
                                              <p:pRg st="3" end="3"/>
                                            </p:txEl>
                                          </p:spTgt>
                                        </p:tgtEl>
                                        <p:attrNameLst>
                                          <p:attrName>style.visibility</p:attrName>
                                        </p:attrNameLst>
                                      </p:cBhvr>
                                      <p:to>
                                        <p:strVal val="visible"/>
                                      </p:to>
                                    </p:set>
                                    <p:animEffect transition="in" filter="checkerboard(across)">
                                      <p:cBhvr>
                                        <p:cTn id="7" dur="500"/>
                                        <p:tgtEl>
                                          <p:spTgt spid="53254">
                                            <p:txEl>
                                              <p:pRg st="3" end="3"/>
                                            </p:txEl>
                                          </p:spTgt>
                                        </p:tgtEl>
                                      </p:cBhvr>
                                    </p:animEffect>
                                  </p:childTnLst>
                                </p:cTn>
                              </p:par>
                              <p:par>
                                <p:cTn id="8" presetID="5" presetClass="entr" presetSubtype="10" fill="hold" nodeType="withEffect">
                                  <p:stCondLst>
                                    <p:cond delay="0"/>
                                  </p:stCondLst>
                                  <p:childTnLst>
                                    <p:set>
                                      <p:cBhvr>
                                        <p:cTn id="9" dur="1" fill="hold">
                                          <p:stCondLst>
                                            <p:cond delay="0"/>
                                          </p:stCondLst>
                                        </p:cTn>
                                        <p:tgtEl>
                                          <p:spTgt spid="53254">
                                            <p:txEl>
                                              <p:pRg st="4" end="4"/>
                                            </p:txEl>
                                          </p:spTgt>
                                        </p:tgtEl>
                                        <p:attrNameLst>
                                          <p:attrName>style.visibility</p:attrName>
                                        </p:attrNameLst>
                                      </p:cBhvr>
                                      <p:to>
                                        <p:strVal val="visible"/>
                                      </p:to>
                                    </p:set>
                                    <p:animEffect transition="in" filter="checkerboard(across)">
                                      <p:cBhvr>
                                        <p:cTn id="10" dur="500"/>
                                        <p:tgtEl>
                                          <p:spTgt spid="53254">
                                            <p:txEl>
                                              <p:pRg st="4" end="4"/>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5" presetClass="entr" presetSubtype="10" fill="hold" nodeType="clickEffect">
                                  <p:stCondLst>
                                    <p:cond delay="0"/>
                                  </p:stCondLst>
                                  <p:childTnLst>
                                    <p:set>
                                      <p:cBhvr>
                                        <p:cTn id="14" dur="1" fill="hold">
                                          <p:stCondLst>
                                            <p:cond delay="0"/>
                                          </p:stCondLst>
                                        </p:cTn>
                                        <p:tgtEl>
                                          <p:spTgt spid="53254">
                                            <p:txEl>
                                              <p:pRg st="5" end="5"/>
                                            </p:txEl>
                                          </p:spTgt>
                                        </p:tgtEl>
                                        <p:attrNameLst>
                                          <p:attrName>style.visibility</p:attrName>
                                        </p:attrNameLst>
                                      </p:cBhvr>
                                      <p:to>
                                        <p:strVal val="visible"/>
                                      </p:to>
                                    </p:set>
                                    <p:animEffect transition="in" filter="checkerboard(across)">
                                      <p:cBhvr>
                                        <p:cTn id="15" dur="500"/>
                                        <p:tgtEl>
                                          <p:spTgt spid="5325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3" name="Slide Number Placeholder 5"/>
          <p:cNvSpPr>
            <a:spLocks noGrp="1"/>
          </p:cNvSpPr>
          <p:nvPr>
            <p:ph type="sldNum" sz="quarter" idx="12"/>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Verdana" charset="0"/>
                <a:ea typeface="ＭＳ Ｐゴシック" charset="0"/>
                <a:cs typeface="ＭＳ Ｐゴシック" charset="0"/>
              </a:defRPr>
            </a:lvl1pPr>
            <a:lvl2pPr marL="742950" indent="-285750">
              <a:defRPr sz="2400">
                <a:solidFill>
                  <a:schemeClr val="tx1"/>
                </a:solidFill>
                <a:latin typeface="Verdana" charset="0"/>
                <a:ea typeface="ＭＳ Ｐゴシック" charset="0"/>
              </a:defRPr>
            </a:lvl2pPr>
            <a:lvl3pPr marL="1143000" indent="-228600">
              <a:defRPr sz="2400">
                <a:solidFill>
                  <a:schemeClr val="tx1"/>
                </a:solidFill>
                <a:latin typeface="Verdana" charset="0"/>
                <a:ea typeface="ＭＳ Ｐゴシック" charset="0"/>
              </a:defRPr>
            </a:lvl3pPr>
            <a:lvl4pPr marL="1600200" indent="-228600">
              <a:defRPr sz="2400">
                <a:solidFill>
                  <a:schemeClr val="tx1"/>
                </a:solidFill>
                <a:latin typeface="Verdana" charset="0"/>
                <a:ea typeface="ＭＳ Ｐゴシック" charset="0"/>
              </a:defRPr>
            </a:lvl4pPr>
            <a:lvl5pPr marL="2057400" indent="-228600">
              <a:defRPr sz="2400">
                <a:solidFill>
                  <a:schemeClr val="tx1"/>
                </a:solidFill>
                <a:latin typeface="Verdana" charset="0"/>
                <a:ea typeface="ＭＳ Ｐゴシック" charset="0"/>
              </a:defRPr>
            </a:lvl5pPr>
            <a:lvl6pPr marL="2514600" indent="-228600" eaLnBrk="0" fontAlgn="base" hangingPunct="0">
              <a:spcBef>
                <a:spcPct val="0"/>
              </a:spcBef>
              <a:spcAft>
                <a:spcPct val="0"/>
              </a:spcAft>
              <a:defRPr sz="2400">
                <a:solidFill>
                  <a:schemeClr val="tx1"/>
                </a:solidFill>
                <a:latin typeface="Verdana" charset="0"/>
                <a:ea typeface="ＭＳ Ｐゴシック" charset="0"/>
              </a:defRPr>
            </a:lvl6pPr>
            <a:lvl7pPr marL="2971800" indent="-228600" eaLnBrk="0" fontAlgn="base" hangingPunct="0">
              <a:spcBef>
                <a:spcPct val="0"/>
              </a:spcBef>
              <a:spcAft>
                <a:spcPct val="0"/>
              </a:spcAft>
              <a:defRPr sz="2400">
                <a:solidFill>
                  <a:schemeClr val="tx1"/>
                </a:solidFill>
                <a:latin typeface="Verdana" charset="0"/>
                <a:ea typeface="ＭＳ Ｐゴシック" charset="0"/>
              </a:defRPr>
            </a:lvl7pPr>
            <a:lvl8pPr marL="3429000" indent="-228600" eaLnBrk="0" fontAlgn="base" hangingPunct="0">
              <a:spcBef>
                <a:spcPct val="0"/>
              </a:spcBef>
              <a:spcAft>
                <a:spcPct val="0"/>
              </a:spcAft>
              <a:defRPr sz="2400">
                <a:solidFill>
                  <a:schemeClr val="tx1"/>
                </a:solidFill>
                <a:latin typeface="Verdana" charset="0"/>
                <a:ea typeface="ＭＳ Ｐゴシック" charset="0"/>
              </a:defRPr>
            </a:lvl8pPr>
            <a:lvl9pPr marL="3886200" indent="-228600" eaLnBrk="0" fontAlgn="base" hangingPunct="0">
              <a:spcBef>
                <a:spcPct val="0"/>
              </a:spcBef>
              <a:spcAft>
                <a:spcPct val="0"/>
              </a:spcAft>
              <a:defRPr sz="2400">
                <a:solidFill>
                  <a:schemeClr val="tx1"/>
                </a:solidFill>
                <a:latin typeface="Verdana" charset="0"/>
                <a:ea typeface="ＭＳ Ｐゴシック" charset="0"/>
              </a:defRPr>
            </a:lvl9pPr>
          </a:lstStyle>
          <a:p>
            <a:fld id="{5852BD8E-CA73-D946-B411-E061E6A28AAB}" type="slidenum">
              <a:rPr lang="en-US" sz="1000"/>
              <a:pPr/>
              <a:t>58</a:t>
            </a:fld>
            <a:endParaRPr lang="en-US" sz="1000"/>
          </a:p>
        </p:txBody>
      </p:sp>
      <p:sp>
        <p:nvSpPr>
          <p:cNvPr id="110594" name="Rectangle 2"/>
          <p:cNvSpPr>
            <a:spLocks noGrp="1" noChangeArrowheads="1"/>
          </p:cNvSpPr>
          <p:nvPr>
            <p:ph type="title"/>
          </p:nvPr>
        </p:nvSpPr>
        <p:spPr>
          <a:xfrm>
            <a:off x="457200" y="277813"/>
            <a:ext cx="8686800" cy="1139825"/>
          </a:xfrm>
        </p:spPr>
        <p:txBody>
          <a:bodyPr/>
          <a:lstStyle/>
          <a:p>
            <a:pPr eaLnBrk="1" hangingPunct="1"/>
            <a:r>
              <a:rPr lang="en-US" sz="4000">
                <a:latin typeface="Times New Roman" charset="0"/>
                <a:cs typeface="Times New Roman" charset="0"/>
              </a:rPr>
              <a:t>Chuyển đổi số thập phân sang nhị phân</a:t>
            </a:r>
            <a:endParaRPr lang="en-US">
              <a:latin typeface="Times New Roman" charset="0"/>
              <a:cs typeface="Times New Roman" charset="0"/>
            </a:endParaRPr>
          </a:p>
        </p:txBody>
      </p:sp>
      <p:pic>
        <p:nvPicPr>
          <p:cNvPr id="11059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1550" y="1989138"/>
            <a:ext cx="7345363" cy="39274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transition>
    <p:fade thruBlk="1"/>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1" name="Title 1"/>
          <p:cNvSpPr>
            <a:spLocks noGrp="1"/>
          </p:cNvSpPr>
          <p:nvPr>
            <p:ph type="title"/>
          </p:nvPr>
        </p:nvSpPr>
        <p:spPr/>
        <p:txBody>
          <a:bodyPr/>
          <a:lstStyle/>
          <a:p>
            <a:r>
              <a:rPr lang="en-US" sz="4000">
                <a:latin typeface="Times New Roman" charset="0"/>
                <a:cs typeface="Times New Roman" charset="0"/>
              </a:rPr>
              <a:t>Chuyển đổi số thập phân sang nhị phân</a:t>
            </a:r>
            <a:endParaRPr lang="en-US">
              <a:latin typeface="Times New Roman" charset="0"/>
              <a:cs typeface="Times New Roman" charset="0"/>
            </a:endParaRPr>
          </a:p>
        </p:txBody>
      </p:sp>
      <p:sp>
        <p:nvSpPr>
          <p:cNvPr id="112642" name="Content Placeholder 2"/>
          <p:cNvSpPr>
            <a:spLocks noGrp="1"/>
          </p:cNvSpPr>
          <p:nvPr>
            <p:ph idx="1"/>
          </p:nvPr>
        </p:nvSpPr>
        <p:spPr/>
        <p:txBody>
          <a:bodyPr/>
          <a:lstStyle/>
          <a:p>
            <a:r>
              <a:rPr lang="en-US">
                <a:latin typeface="Times New Roman" charset="0"/>
                <a:cs typeface="Times New Roman" charset="0"/>
              </a:rPr>
              <a:t>Chuyển (0.6875)</a:t>
            </a:r>
            <a:r>
              <a:rPr lang="en-US" baseline="-25000">
                <a:latin typeface="Times New Roman" charset="0"/>
                <a:cs typeface="Times New Roman" charset="0"/>
              </a:rPr>
              <a:t>10</a:t>
            </a:r>
            <a:r>
              <a:rPr lang="en-US">
                <a:latin typeface="Times New Roman" charset="0"/>
                <a:cs typeface="Times New Roman" charset="0"/>
              </a:rPr>
              <a:t> </a:t>
            </a:r>
            <a:r>
              <a:rPr lang="en-US">
                <a:latin typeface="Times New Roman" charset="0"/>
                <a:cs typeface="Times New Roman" charset="0"/>
                <a:sym typeface="Wingdings" charset="0"/>
              </a:rPr>
              <a:t></a:t>
            </a:r>
            <a:r>
              <a:rPr lang="en-US">
                <a:latin typeface="Times New Roman" charset="0"/>
                <a:cs typeface="Times New Roman" charset="0"/>
              </a:rPr>
              <a:t> (.)</a:t>
            </a:r>
            <a:r>
              <a:rPr lang="en-US" baseline="-25000">
                <a:latin typeface="Times New Roman" charset="0"/>
                <a:cs typeface="Times New Roman" charset="0"/>
              </a:rPr>
              <a:t>2</a:t>
            </a:r>
            <a:r>
              <a:rPr lang="en-US">
                <a:latin typeface="Times New Roman" charset="0"/>
                <a:cs typeface="Times New Roman" charset="0"/>
              </a:rPr>
              <a:t>?</a:t>
            </a:r>
          </a:p>
          <a:p>
            <a:r>
              <a:rPr lang="en-US">
                <a:latin typeface="Times New Roman" charset="0"/>
                <a:cs typeface="Times New Roman" charset="0"/>
              </a:rPr>
              <a:t>Chuyển (0.81)</a:t>
            </a:r>
            <a:r>
              <a:rPr lang="en-US" baseline="-25000">
                <a:latin typeface="Times New Roman" charset="0"/>
                <a:cs typeface="Times New Roman" charset="0"/>
              </a:rPr>
              <a:t>10</a:t>
            </a:r>
            <a:r>
              <a:rPr lang="en-US">
                <a:latin typeface="Times New Roman" charset="0"/>
                <a:cs typeface="Times New Roman" charset="0"/>
              </a:rPr>
              <a:t>  </a:t>
            </a:r>
            <a:r>
              <a:rPr lang="en-US">
                <a:latin typeface="Times New Roman" charset="0"/>
                <a:cs typeface="Times New Roman" charset="0"/>
                <a:sym typeface="Wingdings" charset="0"/>
              </a:rPr>
              <a:t> (.)</a:t>
            </a:r>
            <a:r>
              <a:rPr lang="en-US" baseline="-25000">
                <a:latin typeface="Times New Roman" charset="0"/>
                <a:cs typeface="Times New Roman" charset="0"/>
                <a:sym typeface="Wingdings" charset="0"/>
              </a:rPr>
              <a:t>2</a:t>
            </a:r>
            <a:r>
              <a:rPr lang="en-US">
                <a:latin typeface="Times New Roman" charset="0"/>
                <a:cs typeface="Times New Roman" charset="0"/>
                <a:sym typeface="Wingdings" charset="0"/>
              </a:rPr>
              <a:t>?</a:t>
            </a:r>
            <a:endParaRPr lang="en-US">
              <a:latin typeface="Times New Roman" charset="0"/>
              <a:cs typeface="Times New Roman" charset="0"/>
            </a:endParaRPr>
          </a:p>
          <a:p>
            <a:r>
              <a:rPr lang="en-US">
                <a:latin typeface="Times New Roman" charset="0"/>
                <a:cs typeface="Times New Roman" charset="0"/>
              </a:rPr>
              <a:t>Chuyển (0.2)</a:t>
            </a:r>
            <a:r>
              <a:rPr lang="en-US" baseline="-25000">
                <a:latin typeface="Times New Roman" charset="0"/>
                <a:cs typeface="Times New Roman" charset="0"/>
              </a:rPr>
              <a:t>10</a:t>
            </a:r>
            <a:r>
              <a:rPr lang="en-US">
                <a:latin typeface="Times New Roman" charset="0"/>
                <a:cs typeface="Times New Roman" charset="0"/>
              </a:rPr>
              <a:t>  ?</a:t>
            </a:r>
          </a:p>
        </p:txBody>
      </p:sp>
      <p:sp>
        <p:nvSpPr>
          <p:cNvPr id="6" name="Slide Number Placeholder 5"/>
          <p:cNvSpPr>
            <a:spLocks noGrp="1"/>
          </p:cNvSpPr>
          <p:nvPr>
            <p:ph type="sldNum" sz="quarter" idx="12"/>
          </p:nvPr>
        </p:nvSpPr>
        <p:spPr/>
        <p:txBody>
          <a:bodyPr/>
          <a:lstStyle/>
          <a:p>
            <a:pPr>
              <a:defRPr/>
            </a:pPr>
            <a:fld id="{425F543B-0A2E-F746-BA82-98ACA7F3E768}" type="slidenum">
              <a:rPr lang="en-US" smtClean="0"/>
              <a:pPr>
                <a:defRPr/>
              </a:pPr>
              <a:t>59</a:t>
            </a:fld>
            <a:endParaRPr lang="en-US"/>
          </a:p>
        </p:txBody>
      </p:sp>
    </p:spTree>
  </p:cSld>
  <p:clrMapOvr>
    <a:masterClrMapping/>
  </p:clrMapOvr>
  <p:transition>
    <p:fade thruBlk="1"/>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Slide Number Placeholder 5"/>
          <p:cNvSpPr>
            <a:spLocks noGrp="1"/>
          </p:cNvSpPr>
          <p:nvPr>
            <p:ph type="sldNum" sz="quarter" idx="12"/>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Verdana" charset="0"/>
                <a:ea typeface="ＭＳ Ｐゴシック" charset="0"/>
                <a:cs typeface="ＭＳ Ｐゴシック" charset="0"/>
              </a:defRPr>
            </a:lvl1pPr>
            <a:lvl2pPr marL="742950" indent="-285750">
              <a:defRPr sz="2400">
                <a:solidFill>
                  <a:schemeClr val="tx1"/>
                </a:solidFill>
                <a:latin typeface="Verdana" charset="0"/>
                <a:ea typeface="ＭＳ Ｐゴシック" charset="0"/>
              </a:defRPr>
            </a:lvl2pPr>
            <a:lvl3pPr marL="1143000" indent="-228600">
              <a:defRPr sz="2400">
                <a:solidFill>
                  <a:schemeClr val="tx1"/>
                </a:solidFill>
                <a:latin typeface="Verdana" charset="0"/>
                <a:ea typeface="ＭＳ Ｐゴシック" charset="0"/>
              </a:defRPr>
            </a:lvl3pPr>
            <a:lvl4pPr marL="1600200" indent="-228600">
              <a:defRPr sz="2400">
                <a:solidFill>
                  <a:schemeClr val="tx1"/>
                </a:solidFill>
                <a:latin typeface="Verdana" charset="0"/>
                <a:ea typeface="ＭＳ Ｐゴシック" charset="0"/>
              </a:defRPr>
            </a:lvl4pPr>
            <a:lvl5pPr marL="2057400" indent="-228600">
              <a:defRPr sz="2400">
                <a:solidFill>
                  <a:schemeClr val="tx1"/>
                </a:solidFill>
                <a:latin typeface="Verdana" charset="0"/>
                <a:ea typeface="ＭＳ Ｐゴシック" charset="0"/>
              </a:defRPr>
            </a:lvl5pPr>
            <a:lvl6pPr marL="2514600" indent="-228600" eaLnBrk="0" fontAlgn="base" hangingPunct="0">
              <a:spcBef>
                <a:spcPct val="0"/>
              </a:spcBef>
              <a:spcAft>
                <a:spcPct val="0"/>
              </a:spcAft>
              <a:defRPr sz="2400">
                <a:solidFill>
                  <a:schemeClr val="tx1"/>
                </a:solidFill>
                <a:latin typeface="Verdana" charset="0"/>
                <a:ea typeface="ＭＳ Ｐゴシック" charset="0"/>
              </a:defRPr>
            </a:lvl6pPr>
            <a:lvl7pPr marL="2971800" indent="-228600" eaLnBrk="0" fontAlgn="base" hangingPunct="0">
              <a:spcBef>
                <a:spcPct val="0"/>
              </a:spcBef>
              <a:spcAft>
                <a:spcPct val="0"/>
              </a:spcAft>
              <a:defRPr sz="2400">
                <a:solidFill>
                  <a:schemeClr val="tx1"/>
                </a:solidFill>
                <a:latin typeface="Verdana" charset="0"/>
                <a:ea typeface="ＭＳ Ｐゴシック" charset="0"/>
              </a:defRPr>
            </a:lvl7pPr>
            <a:lvl8pPr marL="3429000" indent="-228600" eaLnBrk="0" fontAlgn="base" hangingPunct="0">
              <a:spcBef>
                <a:spcPct val="0"/>
              </a:spcBef>
              <a:spcAft>
                <a:spcPct val="0"/>
              </a:spcAft>
              <a:defRPr sz="2400">
                <a:solidFill>
                  <a:schemeClr val="tx1"/>
                </a:solidFill>
                <a:latin typeface="Verdana" charset="0"/>
                <a:ea typeface="ＭＳ Ｐゴシック" charset="0"/>
              </a:defRPr>
            </a:lvl8pPr>
            <a:lvl9pPr marL="3886200" indent="-228600" eaLnBrk="0" fontAlgn="base" hangingPunct="0">
              <a:spcBef>
                <a:spcPct val="0"/>
              </a:spcBef>
              <a:spcAft>
                <a:spcPct val="0"/>
              </a:spcAft>
              <a:defRPr sz="2400">
                <a:solidFill>
                  <a:schemeClr val="tx1"/>
                </a:solidFill>
                <a:latin typeface="Verdana" charset="0"/>
                <a:ea typeface="ＭＳ Ｐゴシック" charset="0"/>
              </a:defRPr>
            </a:lvl9pPr>
          </a:lstStyle>
          <a:p>
            <a:fld id="{F0170261-00FE-364E-BCAC-2CAED102E550}" type="slidenum">
              <a:rPr lang="en-US" sz="1000"/>
              <a:pPr/>
              <a:t>6</a:t>
            </a:fld>
            <a:endParaRPr lang="en-US" sz="1000"/>
          </a:p>
        </p:txBody>
      </p:sp>
      <p:sp>
        <p:nvSpPr>
          <p:cNvPr id="21506" name="Rectangle 2"/>
          <p:cNvSpPr>
            <a:spLocks noGrp="1" noChangeArrowheads="1"/>
          </p:cNvSpPr>
          <p:nvPr>
            <p:ph type="title"/>
          </p:nvPr>
        </p:nvSpPr>
        <p:spPr/>
        <p:txBody>
          <a:bodyPr/>
          <a:lstStyle/>
          <a:p>
            <a:pPr eaLnBrk="1" hangingPunct="1"/>
            <a:r>
              <a:rPr lang="en-US">
                <a:latin typeface="Times New Roman" charset="0"/>
                <a:cs typeface="Times New Roman" charset="0"/>
              </a:rPr>
              <a:t>Tài liệu tham khảo</a:t>
            </a:r>
          </a:p>
        </p:txBody>
      </p:sp>
      <p:sp>
        <p:nvSpPr>
          <p:cNvPr id="21507" name="Rectangle 3"/>
          <p:cNvSpPr>
            <a:spLocks noGrp="1" noChangeArrowheads="1"/>
          </p:cNvSpPr>
          <p:nvPr>
            <p:ph type="body" idx="1"/>
          </p:nvPr>
        </p:nvSpPr>
        <p:spPr/>
        <p:txBody>
          <a:bodyPr/>
          <a:lstStyle/>
          <a:p>
            <a:pPr eaLnBrk="1" hangingPunct="1"/>
            <a:r>
              <a:rPr lang="en-US" dirty="0" err="1">
                <a:latin typeface="Times New Roman" charset="0"/>
                <a:cs typeface="Times New Roman" charset="0"/>
              </a:rPr>
              <a:t>Bài</a:t>
            </a:r>
            <a:r>
              <a:rPr lang="en-US" dirty="0">
                <a:latin typeface="Times New Roman" charset="0"/>
                <a:cs typeface="Times New Roman" charset="0"/>
              </a:rPr>
              <a:t> </a:t>
            </a:r>
            <a:r>
              <a:rPr lang="en-US" dirty="0" err="1">
                <a:latin typeface="Times New Roman" charset="0"/>
                <a:cs typeface="Times New Roman" charset="0"/>
              </a:rPr>
              <a:t>giảng</a:t>
            </a:r>
            <a:r>
              <a:rPr lang="en-US" dirty="0">
                <a:latin typeface="Times New Roman" charset="0"/>
                <a:cs typeface="Times New Roman" charset="0"/>
              </a:rPr>
              <a:t> “</a:t>
            </a:r>
            <a:r>
              <a:rPr lang="en-US" altLang="ja-JP" dirty="0" err="1">
                <a:latin typeface="Times New Roman" charset="0"/>
                <a:cs typeface="Times New Roman" charset="0"/>
              </a:rPr>
              <a:t>Kiến</a:t>
            </a:r>
            <a:r>
              <a:rPr lang="en-US" altLang="ja-JP" dirty="0">
                <a:latin typeface="Times New Roman" charset="0"/>
                <a:cs typeface="Times New Roman" charset="0"/>
              </a:rPr>
              <a:t> </a:t>
            </a:r>
            <a:r>
              <a:rPr lang="en-US" altLang="ja-JP" dirty="0" err="1">
                <a:latin typeface="Times New Roman" charset="0"/>
                <a:cs typeface="Times New Roman" charset="0"/>
              </a:rPr>
              <a:t>trúc</a:t>
            </a:r>
            <a:r>
              <a:rPr lang="en-US" altLang="ja-JP" dirty="0">
                <a:latin typeface="Times New Roman" charset="0"/>
                <a:cs typeface="Times New Roman" charset="0"/>
              </a:rPr>
              <a:t> </a:t>
            </a:r>
            <a:r>
              <a:rPr lang="en-US" altLang="ja-JP" dirty="0" err="1">
                <a:latin typeface="Times New Roman" charset="0"/>
                <a:cs typeface="Times New Roman" charset="0"/>
              </a:rPr>
              <a:t>máy</a:t>
            </a:r>
            <a:r>
              <a:rPr lang="en-US" altLang="ja-JP" dirty="0">
                <a:latin typeface="Times New Roman" charset="0"/>
                <a:cs typeface="Times New Roman" charset="0"/>
              </a:rPr>
              <a:t> </a:t>
            </a:r>
            <a:r>
              <a:rPr lang="en-US" altLang="ja-JP" dirty="0" err="1">
                <a:latin typeface="Times New Roman" charset="0"/>
                <a:cs typeface="Times New Roman" charset="0"/>
              </a:rPr>
              <a:t>tính</a:t>
            </a:r>
            <a:r>
              <a:rPr lang="en-US" dirty="0">
                <a:latin typeface="Times New Roman" charset="0"/>
                <a:cs typeface="Times New Roman" charset="0"/>
              </a:rPr>
              <a:t>”</a:t>
            </a:r>
            <a:r>
              <a:rPr lang="en-US" altLang="ja-JP" dirty="0">
                <a:latin typeface="Times New Roman" charset="0"/>
                <a:cs typeface="Times New Roman" charset="0"/>
              </a:rPr>
              <a:t> – </a:t>
            </a:r>
            <a:r>
              <a:rPr lang="en-US" altLang="ja-JP" dirty="0" err="1">
                <a:latin typeface="Times New Roman" charset="0"/>
                <a:cs typeface="Times New Roman" charset="0"/>
              </a:rPr>
              <a:t>Hoàng</a:t>
            </a:r>
            <a:r>
              <a:rPr lang="en-US" altLang="ja-JP" dirty="0">
                <a:latin typeface="Times New Roman" charset="0"/>
                <a:cs typeface="Times New Roman" charset="0"/>
              </a:rPr>
              <a:t> </a:t>
            </a:r>
            <a:r>
              <a:rPr lang="en-US" altLang="ja-JP" dirty="0" err="1">
                <a:latin typeface="Times New Roman" charset="0"/>
                <a:cs typeface="Times New Roman" charset="0"/>
              </a:rPr>
              <a:t>Xuân</a:t>
            </a:r>
            <a:r>
              <a:rPr lang="en-US" altLang="ja-JP" dirty="0">
                <a:latin typeface="Times New Roman" charset="0"/>
                <a:cs typeface="Times New Roman" charset="0"/>
              </a:rPr>
              <a:t> </a:t>
            </a:r>
            <a:r>
              <a:rPr lang="en-US" altLang="ja-JP" dirty="0" err="1">
                <a:latin typeface="Times New Roman" charset="0"/>
                <a:cs typeface="Times New Roman" charset="0"/>
              </a:rPr>
              <a:t>Dậu</a:t>
            </a:r>
            <a:endParaRPr lang="en-US" altLang="ja-JP" dirty="0">
              <a:latin typeface="Times New Roman" charset="0"/>
              <a:cs typeface="Times New Roman" charset="0"/>
            </a:endParaRPr>
          </a:p>
          <a:p>
            <a:pPr eaLnBrk="1" hangingPunct="1"/>
            <a:r>
              <a:rPr lang="en-US" dirty="0">
                <a:latin typeface="Times New Roman" charset="0"/>
                <a:cs typeface="Times New Roman" charset="0"/>
              </a:rPr>
              <a:t>Stallings W., </a:t>
            </a:r>
            <a:r>
              <a:rPr lang="en-US" i="1" dirty="0">
                <a:latin typeface="Times New Roman" charset="0"/>
                <a:cs typeface="Times New Roman" charset="0"/>
              </a:rPr>
              <a:t>Computer Organization and Architecture</a:t>
            </a:r>
            <a:r>
              <a:rPr lang="en-US" dirty="0">
                <a:latin typeface="Times New Roman" charset="0"/>
                <a:cs typeface="Times New Roman" charset="0"/>
              </a:rPr>
              <a:t>, Prentice – Hall 2013.</a:t>
            </a:r>
          </a:p>
          <a:p>
            <a:pPr eaLnBrk="1" hangingPunct="1"/>
            <a:r>
              <a:rPr lang="en-US" dirty="0" err="1">
                <a:latin typeface="Times New Roman" charset="0"/>
                <a:cs typeface="Times New Roman" charset="0"/>
              </a:rPr>
              <a:t>Hennesy</a:t>
            </a:r>
            <a:r>
              <a:rPr lang="en-US" dirty="0">
                <a:latin typeface="Times New Roman" charset="0"/>
                <a:cs typeface="Times New Roman" charset="0"/>
              </a:rPr>
              <a:t> J.L. and Patterson D.A., </a:t>
            </a:r>
            <a:r>
              <a:rPr lang="en-US" i="1" dirty="0">
                <a:latin typeface="Times New Roman" charset="0"/>
                <a:cs typeface="Times New Roman" charset="0"/>
              </a:rPr>
              <a:t>Computer Architecture. A Quantitative Approach, </a:t>
            </a:r>
            <a:r>
              <a:rPr lang="en-US" dirty="0">
                <a:latin typeface="Times New Roman" charset="0"/>
                <a:cs typeface="Times New Roman" charset="0"/>
              </a:rPr>
              <a:t>Morgan Kaufmann, 2003.</a:t>
            </a:r>
          </a:p>
          <a:p>
            <a:pPr eaLnBrk="1" hangingPunct="1"/>
            <a:r>
              <a:rPr lang="en-US" dirty="0" err="1">
                <a:latin typeface="Times New Roman" charset="0"/>
                <a:cs typeface="Times New Roman" charset="0"/>
              </a:rPr>
              <a:t>Trần</a:t>
            </a:r>
            <a:r>
              <a:rPr lang="en-US" dirty="0">
                <a:latin typeface="Times New Roman" charset="0"/>
                <a:cs typeface="Times New Roman" charset="0"/>
              </a:rPr>
              <a:t> </a:t>
            </a:r>
            <a:r>
              <a:rPr lang="en-US" dirty="0" err="1">
                <a:latin typeface="Times New Roman" charset="0"/>
                <a:cs typeface="Times New Roman" charset="0"/>
              </a:rPr>
              <a:t>Quang</a:t>
            </a:r>
            <a:r>
              <a:rPr lang="en-US" dirty="0">
                <a:latin typeface="Times New Roman" charset="0"/>
                <a:cs typeface="Times New Roman" charset="0"/>
              </a:rPr>
              <a:t> </a:t>
            </a:r>
            <a:r>
              <a:rPr lang="en-US" dirty="0" err="1">
                <a:latin typeface="Times New Roman" charset="0"/>
                <a:cs typeface="Times New Roman" charset="0"/>
              </a:rPr>
              <a:t>Vinh</a:t>
            </a:r>
            <a:r>
              <a:rPr lang="en-US" dirty="0">
                <a:latin typeface="Times New Roman" charset="0"/>
                <a:cs typeface="Times New Roman" charset="0"/>
              </a:rPr>
              <a:t>, </a:t>
            </a:r>
            <a:r>
              <a:rPr lang="en-US" i="1" dirty="0" err="1">
                <a:latin typeface="Times New Roman" charset="0"/>
                <a:cs typeface="Times New Roman" charset="0"/>
              </a:rPr>
              <a:t>Cấu</a:t>
            </a:r>
            <a:r>
              <a:rPr lang="en-US" i="1" dirty="0">
                <a:latin typeface="Times New Roman" charset="0"/>
                <a:cs typeface="Times New Roman" charset="0"/>
              </a:rPr>
              <a:t> </a:t>
            </a:r>
            <a:r>
              <a:rPr lang="en-US" i="1" dirty="0" err="1">
                <a:latin typeface="Times New Roman" charset="0"/>
                <a:cs typeface="Times New Roman" charset="0"/>
              </a:rPr>
              <a:t>trúc</a:t>
            </a:r>
            <a:r>
              <a:rPr lang="en-US" i="1" dirty="0">
                <a:latin typeface="Times New Roman" charset="0"/>
                <a:cs typeface="Times New Roman" charset="0"/>
              </a:rPr>
              <a:t> </a:t>
            </a:r>
            <a:r>
              <a:rPr lang="en-US" i="1" dirty="0" err="1">
                <a:latin typeface="Times New Roman" charset="0"/>
                <a:cs typeface="Times New Roman" charset="0"/>
              </a:rPr>
              <a:t>máy</a:t>
            </a:r>
            <a:r>
              <a:rPr lang="en-US" i="1" dirty="0">
                <a:latin typeface="Times New Roman" charset="0"/>
                <a:cs typeface="Times New Roman" charset="0"/>
              </a:rPr>
              <a:t> vi </a:t>
            </a:r>
            <a:r>
              <a:rPr lang="en-US" i="1" dirty="0" err="1">
                <a:latin typeface="Times New Roman" charset="0"/>
                <a:cs typeface="Times New Roman" charset="0"/>
              </a:rPr>
              <a:t>tính</a:t>
            </a:r>
            <a:r>
              <a:rPr lang="en-US" dirty="0">
                <a:latin typeface="Times New Roman" charset="0"/>
                <a:cs typeface="Times New Roman" charset="0"/>
              </a:rPr>
              <a:t>, </a:t>
            </a:r>
            <a:r>
              <a:rPr lang="en-US" dirty="0" err="1">
                <a:latin typeface="Times New Roman" charset="0"/>
                <a:cs typeface="Times New Roman" charset="0"/>
              </a:rPr>
              <a:t>Nhà</a:t>
            </a:r>
            <a:r>
              <a:rPr lang="en-US" dirty="0">
                <a:latin typeface="Times New Roman" charset="0"/>
                <a:cs typeface="Times New Roman" charset="0"/>
              </a:rPr>
              <a:t> </a:t>
            </a:r>
            <a:r>
              <a:rPr lang="en-US" dirty="0" err="1">
                <a:latin typeface="Times New Roman" charset="0"/>
                <a:cs typeface="Times New Roman" charset="0"/>
              </a:rPr>
              <a:t>xuất</a:t>
            </a:r>
            <a:r>
              <a:rPr lang="en-US" dirty="0">
                <a:latin typeface="Times New Roman" charset="0"/>
                <a:cs typeface="Times New Roman" charset="0"/>
              </a:rPr>
              <a:t> </a:t>
            </a:r>
            <a:r>
              <a:rPr lang="en-US" dirty="0" err="1">
                <a:latin typeface="Times New Roman" charset="0"/>
                <a:cs typeface="Times New Roman" charset="0"/>
              </a:rPr>
              <a:t>bản</a:t>
            </a:r>
            <a:r>
              <a:rPr lang="en-US" dirty="0">
                <a:latin typeface="Times New Roman" charset="0"/>
                <a:cs typeface="Times New Roman" charset="0"/>
              </a:rPr>
              <a:t> </a:t>
            </a:r>
            <a:r>
              <a:rPr lang="en-US" dirty="0" err="1">
                <a:latin typeface="Times New Roman" charset="0"/>
                <a:cs typeface="Times New Roman" charset="0"/>
              </a:rPr>
              <a:t>Giáo</a:t>
            </a:r>
            <a:r>
              <a:rPr lang="en-US" dirty="0">
                <a:latin typeface="Times New Roman" charset="0"/>
                <a:cs typeface="Times New Roman" charset="0"/>
              </a:rPr>
              <a:t> </a:t>
            </a:r>
            <a:r>
              <a:rPr lang="en-US" dirty="0" err="1">
                <a:latin typeface="Times New Roman" charset="0"/>
                <a:cs typeface="Times New Roman" charset="0"/>
              </a:rPr>
              <a:t>dục</a:t>
            </a:r>
            <a:r>
              <a:rPr lang="en-US" dirty="0">
                <a:latin typeface="Times New Roman" charset="0"/>
                <a:cs typeface="Times New Roman" charset="0"/>
              </a:rPr>
              <a:t>, 1999.</a:t>
            </a:r>
          </a:p>
          <a:p>
            <a:pPr eaLnBrk="1" hangingPunct="1"/>
            <a:r>
              <a:rPr lang="en-US" dirty="0" err="1">
                <a:latin typeface="Times New Roman" charset="0"/>
                <a:cs typeface="Times New Roman" charset="0"/>
              </a:rPr>
              <a:t>Bài</a:t>
            </a:r>
            <a:r>
              <a:rPr lang="en-US" dirty="0">
                <a:latin typeface="Times New Roman" charset="0"/>
                <a:cs typeface="Times New Roman" charset="0"/>
              </a:rPr>
              <a:t> </a:t>
            </a:r>
            <a:r>
              <a:rPr lang="en-US" dirty="0" err="1">
                <a:latin typeface="Times New Roman" charset="0"/>
                <a:cs typeface="Times New Roman" charset="0"/>
              </a:rPr>
              <a:t>giảng</a:t>
            </a:r>
            <a:r>
              <a:rPr lang="en-US" dirty="0">
                <a:latin typeface="Times New Roman" charset="0"/>
                <a:cs typeface="Times New Roman" charset="0"/>
              </a:rPr>
              <a:t> Computer Architecture online (</a:t>
            </a:r>
            <a:r>
              <a:rPr lang="en-US" dirty="0" err="1">
                <a:latin typeface="Times New Roman" charset="0"/>
                <a:cs typeface="Times New Roman" charset="0"/>
              </a:rPr>
              <a:t>youTube</a:t>
            </a:r>
            <a:r>
              <a:rPr lang="en-US" dirty="0">
                <a:latin typeface="Times New Roman" charset="0"/>
                <a:cs typeface="Times New Roman" charset="0"/>
              </a:rPr>
              <a:t>, </a:t>
            </a:r>
            <a:r>
              <a:rPr lang="mr-IN" dirty="0">
                <a:latin typeface="Times New Roman" charset="0"/>
                <a:cs typeface="Times New Roman" charset="0"/>
              </a:rPr>
              <a:t>…</a:t>
            </a:r>
            <a:r>
              <a:rPr lang="en-US" dirty="0">
                <a:latin typeface="Times New Roman" charset="0"/>
                <a:cs typeface="Times New Roman" charset="0"/>
              </a:rPr>
              <a:t>)</a:t>
            </a:r>
          </a:p>
        </p:txBody>
      </p:sp>
    </p:spTree>
    <p:extLst>
      <p:ext uri="{BB962C8B-B14F-4D97-AF65-F5344CB8AC3E}">
        <p14:creationId xmlns:p14="http://schemas.microsoft.com/office/powerpoint/2010/main" val="1094171833"/>
      </p:ext>
    </p:extLst>
  </p:cSld>
  <p:clrMapOvr>
    <a:masterClrMapping/>
  </p:clrMapOvr>
  <p:transition>
    <p:fade thruBlk="1"/>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89" name="Slide Number Placeholder 5"/>
          <p:cNvSpPr>
            <a:spLocks noGrp="1"/>
          </p:cNvSpPr>
          <p:nvPr>
            <p:ph type="sldNum" sz="quarter" idx="12"/>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Verdana" charset="0"/>
                <a:ea typeface="ＭＳ Ｐゴシック" charset="0"/>
                <a:cs typeface="ＭＳ Ｐゴシック" charset="0"/>
              </a:defRPr>
            </a:lvl1pPr>
            <a:lvl2pPr marL="742950" indent="-285750">
              <a:defRPr sz="2400">
                <a:solidFill>
                  <a:schemeClr val="tx1"/>
                </a:solidFill>
                <a:latin typeface="Verdana" charset="0"/>
                <a:ea typeface="ＭＳ Ｐゴシック" charset="0"/>
              </a:defRPr>
            </a:lvl2pPr>
            <a:lvl3pPr marL="1143000" indent="-228600">
              <a:defRPr sz="2400">
                <a:solidFill>
                  <a:schemeClr val="tx1"/>
                </a:solidFill>
                <a:latin typeface="Verdana" charset="0"/>
                <a:ea typeface="ＭＳ Ｐゴシック" charset="0"/>
              </a:defRPr>
            </a:lvl3pPr>
            <a:lvl4pPr marL="1600200" indent="-228600">
              <a:defRPr sz="2400">
                <a:solidFill>
                  <a:schemeClr val="tx1"/>
                </a:solidFill>
                <a:latin typeface="Verdana" charset="0"/>
                <a:ea typeface="ＭＳ Ｐゴシック" charset="0"/>
              </a:defRPr>
            </a:lvl4pPr>
            <a:lvl5pPr marL="2057400" indent="-228600">
              <a:defRPr sz="2400">
                <a:solidFill>
                  <a:schemeClr val="tx1"/>
                </a:solidFill>
                <a:latin typeface="Verdana" charset="0"/>
                <a:ea typeface="ＭＳ Ｐゴシック" charset="0"/>
              </a:defRPr>
            </a:lvl5pPr>
            <a:lvl6pPr marL="2514600" indent="-228600" eaLnBrk="0" fontAlgn="base" hangingPunct="0">
              <a:spcBef>
                <a:spcPct val="0"/>
              </a:spcBef>
              <a:spcAft>
                <a:spcPct val="0"/>
              </a:spcAft>
              <a:defRPr sz="2400">
                <a:solidFill>
                  <a:schemeClr val="tx1"/>
                </a:solidFill>
                <a:latin typeface="Verdana" charset="0"/>
                <a:ea typeface="ＭＳ Ｐゴシック" charset="0"/>
              </a:defRPr>
            </a:lvl6pPr>
            <a:lvl7pPr marL="2971800" indent="-228600" eaLnBrk="0" fontAlgn="base" hangingPunct="0">
              <a:spcBef>
                <a:spcPct val="0"/>
              </a:spcBef>
              <a:spcAft>
                <a:spcPct val="0"/>
              </a:spcAft>
              <a:defRPr sz="2400">
                <a:solidFill>
                  <a:schemeClr val="tx1"/>
                </a:solidFill>
                <a:latin typeface="Verdana" charset="0"/>
                <a:ea typeface="ＭＳ Ｐゴシック" charset="0"/>
              </a:defRPr>
            </a:lvl7pPr>
            <a:lvl8pPr marL="3429000" indent="-228600" eaLnBrk="0" fontAlgn="base" hangingPunct="0">
              <a:spcBef>
                <a:spcPct val="0"/>
              </a:spcBef>
              <a:spcAft>
                <a:spcPct val="0"/>
              </a:spcAft>
              <a:defRPr sz="2400">
                <a:solidFill>
                  <a:schemeClr val="tx1"/>
                </a:solidFill>
                <a:latin typeface="Verdana" charset="0"/>
                <a:ea typeface="ＭＳ Ｐゴシック" charset="0"/>
              </a:defRPr>
            </a:lvl8pPr>
            <a:lvl9pPr marL="3886200" indent="-228600" eaLnBrk="0" fontAlgn="base" hangingPunct="0">
              <a:spcBef>
                <a:spcPct val="0"/>
              </a:spcBef>
              <a:spcAft>
                <a:spcPct val="0"/>
              </a:spcAft>
              <a:defRPr sz="2400">
                <a:solidFill>
                  <a:schemeClr val="tx1"/>
                </a:solidFill>
                <a:latin typeface="Verdana" charset="0"/>
                <a:ea typeface="ＭＳ Ｐゴシック" charset="0"/>
              </a:defRPr>
            </a:lvl9pPr>
          </a:lstStyle>
          <a:p>
            <a:fld id="{5F0171CF-E7B5-1245-A8AA-0333B2878552}" type="slidenum">
              <a:rPr lang="en-US" sz="1000"/>
              <a:pPr/>
              <a:t>60</a:t>
            </a:fld>
            <a:endParaRPr lang="en-US" sz="1000"/>
          </a:p>
        </p:txBody>
      </p:sp>
      <p:sp>
        <p:nvSpPr>
          <p:cNvPr id="114690" name="Rectangle 2"/>
          <p:cNvSpPr>
            <a:spLocks noGrp="1" noChangeArrowheads="1"/>
          </p:cNvSpPr>
          <p:nvPr>
            <p:ph type="title"/>
          </p:nvPr>
        </p:nvSpPr>
        <p:spPr/>
        <p:txBody>
          <a:bodyPr/>
          <a:lstStyle/>
          <a:p>
            <a:pPr eaLnBrk="1" hangingPunct="1"/>
            <a:r>
              <a:rPr lang="en-US">
                <a:latin typeface="Times New Roman" charset="0"/>
                <a:cs typeface="Times New Roman" charset="0"/>
              </a:rPr>
              <a:t>Hệ Hexa</a:t>
            </a:r>
          </a:p>
        </p:txBody>
      </p:sp>
      <p:sp>
        <p:nvSpPr>
          <p:cNvPr id="114691" name="Rectangle 3"/>
          <p:cNvSpPr>
            <a:spLocks noGrp="1" noChangeArrowheads="1"/>
          </p:cNvSpPr>
          <p:nvPr>
            <p:ph type="body" idx="1"/>
          </p:nvPr>
        </p:nvSpPr>
        <p:spPr>
          <a:xfrm>
            <a:off x="457200" y="1600200"/>
            <a:ext cx="8229600" cy="2189163"/>
          </a:xfrm>
        </p:spPr>
        <p:txBody>
          <a:bodyPr/>
          <a:lstStyle/>
          <a:p>
            <a:pPr eaLnBrk="1" hangingPunct="1">
              <a:lnSpc>
                <a:spcPct val="90000"/>
              </a:lnSpc>
            </a:pPr>
            <a:r>
              <a:rPr lang="en-US">
                <a:latin typeface="Times New Roman" charset="0"/>
                <a:cs typeface="Times New Roman" charset="0"/>
              </a:rPr>
              <a:t>Mỗi kí hiệu trong hệ hexa được biểu diễn bởi 4 kí hiệu trong hệ nhị phân</a:t>
            </a:r>
          </a:p>
          <a:p>
            <a:pPr eaLnBrk="1" hangingPunct="1">
              <a:lnSpc>
                <a:spcPct val="90000"/>
              </a:lnSpc>
            </a:pPr>
            <a:endParaRPr lang="en-US">
              <a:latin typeface="Times New Roman" charset="0"/>
              <a:cs typeface="Times New Roman" charset="0"/>
            </a:endParaRPr>
          </a:p>
        </p:txBody>
      </p:sp>
      <p:pic>
        <p:nvPicPr>
          <p:cNvPr id="114692" name="Picture 32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4213" y="2924175"/>
            <a:ext cx="8302625" cy="1027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transition>
    <p:fade thruBlk="1"/>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7" name="Slide Number Placeholder 5"/>
          <p:cNvSpPr>
            <a:spLocks noGrp="1"/>
          </p:cNvSpPr>
          <p:nvPr>
            <p:ph type="sldNum" sz="quarter" idx="12"/>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Verdana" charset="0"/>
                <a:ea typeface="ＭＳ Ｐゴシック" charset="0"/>
                <a:cs typeface="ＭＳ Ｐゴシック" charset="0"/>
              </a:defRPr>
            </a:lvl1pPr>
            <a:lvl2pPr marL="742950" indent="-285750">
              <a:defRPr sz="2400">
                <a:solidFill>
                  <a:schemeClr val="tx1"/>
                </a:solidFill>
                <a:latin typeface="Verdana" charset="0"/>
                <a:ea typeface="ＭＳ Ｐゴシック" charset="0"/>
              </a:defRPr>
            </a:lvl2pPr>
            <a:lvl3pPr marL="1143000" indent="-228600">
              <a:defRPr sz="2400">
                <a:solidFill>
                  <a:schemeClr val="tx1"/>
                </a:solidFill>
                <a:latin typeface="Verdana" charset="0"/>
                <a:ea typeface="ＭＳ Ｐゴシック" charset="0"/>
              </a:defRPr>
            </a:lvl3pPr>
            <a:lvl4pPr marL="1600200" indent="-228600">
              <a:defRPr sz="2400">
                <a:solidFill>
                  <a:schemeClr val="tx1"/>
                </a:solidFill>
                <a:latin typeface="Verdana" charset="0"/>
                <a:ea typeface="ＭＳ Ｐゴシック" charset="0"/>
              </a:defRPr>
            </a:lvl4pPr>
            <a:lvl5pPr marL="2057400" indent="-228600">
              <a:defRPr sz="2400">
                <a:solidFill>
                  <a:schemeClr val="tx1"/>
                </a:solidFill>
                <a:latin typeface="Verdana" charset="0"/>
                <a:ea typeface="ＭＳ Ｐゴシック" charset="0"/>
              </a:defRPr>
            </a:lvl5pPr>
            <a:lvl6pPr marL="2514600" indent="-228600" eaLnBrk="0" fontAlgn="base" hangingPunct="0">
              <a:spcBef>
                <a:spcPct val="0"/>
              </a:spcBef>
              <a:spcAft>
                <a:spcPct val="0"/>
              </a:spcAft>
              <a:defRPr sz="2400">
                <a:solidFill>
                  <a:schemeClr val="tx1"/>
                </a:solidFill>
                <a:latin typeface="Verdana" charset="0"/>
                <a:ea typeface="ＭＳ Ｐゴシック" charset="0"/>
              </a:defRPr>
            </a:lvl6pPr>
            <a:lvl7pPr marL="2971800" indent="-228600" eaLnBrk="0" fontAlgn="base" hangingPunct="0">
              <a:spcBef>
                <a:spcPct val="0"/>
              </a:spcBef>
              <a:spcAft>
                <a:spcPct val="0"/>
              </a:spcAft>
              <a:defRPr sz="2400">
                <a:solidFill>
                  <a:schemeClr val="tx1"/>
                </a:solidFill>
                <a:latin typeface="Verdana" charset="0"/>
                <a:ea typeface="ＭＳ Ｐゴシック" charset="0"/>
              </a:defRPr>
            </a:lvl7pPr>
            <a:lvl8pPr marL="3429000" indent="-228600" eaLnBrk="0" fontAlgn="base" hangingPunct="0">
              <a:spcBef>
                <a:spcPct val="0"/>
              </a:spcBef>
              <a:spcAft>
                <a:spcPct val="0"/>
              </a:spcAft>
              <a:defRPr sz="2400">
                <a:solidFill>
                  <a:schemeClr val="tx1"/>
                </a:solidFill>
                <a:latin typeface="Verdana" charset="0"/>
                <a:ea typeface="ＭＳ Ｐゴシック" charset="0"/>
              </a:defRPr>
            </a:lvl8pPr>
            <a:lvl9pPr marL="3886200" indent="-228600" eaLnBrk="0" fontAlgn="base" hangingPunct="0">
              <a:spcBef>
                <a:spcPct val="0"/>
              </a:spcBef>
              <a:spcAft>
                <a:spcPct val="0"/>
              </a:spcAft>
              <a:defRPr sz="2400">
                <a:solidFill>
                  <a:schemeClr val="tx1"/>
                </a:solidFill>
                <a:latin typeface="Verdana" charset="0"/>
                <a:ea typeface="ＭＳ Ｐゴシック" charset="0"/>
              </a:defRPr>
            </a:lvl9pPr>
          </a:lstStyle>
          <a:p>
            <a:fld id="{81B82842-9939-9549-924B-B94D9D18E4FE}" type="slidenum">
              <a:rPr lang="en-US" sz="1000"/>
              <a:pPr/>
              <a:t>61</a:t>
            </a:fld>
            <a:endParaRPr lang="en-US" sz="1000"/>
          </a:p>
        </p:txBody>
      </p:sp>
      <p:sp>
        <p:nvSpPr>
          <p:cNvPr id="116738" name="Rectangle 2"/>
          <p:cNvSpPr>
            <a:spLocks noGrp="1" noChangeArrowheads="1"/>
          </p:cNvSpPr>
          <p:nvPr>
            <p:ph type="title"/>
          </p:nvPr>
        </p:nvSpPr>
        <p:spPr/>
        <p:txBody>
          <a:bodyPr/>
          <a:lstStyle/>
          <a:p>
            <a:pPr eaLnBrk="1" hangingPunct="1"/>
            <a:r>
              <a:rPr lang="en-US">
                <a:latin typeface="Times New Roman" charset="0"/>
                <a:cs typeface="Times New Roman" charset="0"/>
              </a:rPr>
              <a:t>Tổ chức dữ liệu</a:t>
            </a:r>
          </a:p>
        </p:txBody>
      </p:sp>
      <p:sp>
        <p:nvSpPr>
          <p:cNvPr id="56326" name="Rectangle 3"/>
          <p:cNvSpPr>
            <a:spLocks noGrp="1" noChangeArrowheads="1"/>
          </p:cNvSpPr>
          <p:nvPr>
            <p:ph type="body" idx="1"/>
          </p:nvPr>
        </p:nvSpPr>
        <p:spPr/>
        <p:txBody>
          <a:bodyPr/>
          <a:lstStyle/>
          <a:p>
            <a:pPr eaLnBrk="1" hangingPunct="1"/>
            <a:r>
              <a:rPr lang="en-US">
                <a:latin typeface="Times New Roman" charset="0"/>
                <a:cs typeface="Times New Roman" charset="0"/>
              </a:rPr>
              <a:t>Bits: </a:t>
            </a:r>
          </a:p>
          <a:p>
            <a:pPr lvl="1" eaLnBrk="1" hangingPunct="1"/>
            <a:r>
              <a:rPr lang="en-US">
                <a:latin typeface="Times New Roman" charset="0"/>
                <a:cs typeface="Times New Roman" charset="0"/>
              </a:rPr>
              <a:t>Là đơn bị dữ liệu nhỏ nhất</a:t>
            </a:r>
          </a:p>
          <a:p>
            <a:pPr lvl="1" eaLnBrk="1" hangingPunct="1"/>
            <a:r>
              <a:rPr lang="en-US">
                <a:latin typeface="Times New Roman" charset="0"/>
                <a:cs typeface="Times New Roman" charset="0"/>
              </a:rPr>
              <a:t>Một bit chỉ có thể lưu trữ 2 giá trị: 0 hoặc1, true hoặc false.</a:t>
            </a:r>
          </a:p>
          <a:p>
            <a:pPr eaLnBrk="1" hangingPunct="1"/>
            <a:r>
              <a:rPr lang="en-US">
                <a:latin typeface="Times New Roman" charset="0"/>
                <a:cs typeface="Times New Roman" charset="0"/>
              </a:rPr>
              <a:t>Nibbles:</a:t>
            </a:r>
          </a:p>
          <a:p>
            <a:pPr lvl="1" eaLnBrk="1" hangingPunct="1"/>
            <a:r>
              <a:rPr lang="en-US">
                <a:latin typeface="Times New Roman" charset="0"/>
                <a:cs typeface="Times New Roman" charset="0"/>
              </a:rPr>
              <a:t>Nhóm 4 bits</a:t>
            </a:r>
          </a:p>
          <a:p>
            <a:pPr lvl="1" eaLnBrk="1" hangingPunct="1"/>
            <a:r>
              <a:rPr lang="en-US">
                <a:latin typeface="Times New Roman" charset="0"/>
                <a:cs typeface="Times New Roman" charset="0"/>
              </a:rPr>
              <a:t>Có thể lưu trữ tới 16 giá trị từ (0000)</a:t>
            </a:r>
            <a:r>
              <a:rPr lang="en-US" baseline="-25000">
                <a:latin typeface="Times New Roman" charset="0"/>
                <a:cs typeface="Times New Roman" charset="0"/>
              </a:rPr>
              <a:t>2</a:t>
            </a:r>
            <a:r>
              <a:rPr lang="en-US">
                <a:latin typeface="Times New Roman" charset="0"/>
                <a:cs typeface="Times New Roman" charset="0"/>
              </a:rPr>
              <a:t> tới (1111)</a:t>
            </a:r>
            <a:r>
              <a:rPr lang="en-US" baseline="-25000">
                <a:latin typeface="Times New Roman" charset="0"/>
                <a:cs typeface="Times New Roman" charset="0"/>
              </a:rPr>
              <a:t>2</a:t>
            </a:r>
            <a:r>
              <a:rPr lang="en-US">
                <a:latin typeface="Times New Roman" charset="0"/>
                <a:cs typeface="Times New Roman" charset="0"/>
              </a:rPr>
              <a:t>, hoặc 1 số hệ hexa.</a:t>
            </a:r>
          </a:p>
        </p:txBody>
      </p:sp>
    </p:spTree>
  </p:cSld>
  <p:clrMapOvr>
    <a:masterClrMapping/>
  </p:clrMapOvr>
  <p:transition>
    <p:fade thruBlk="1"/>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56326">
                                            <p:txEl>
                                              <p:pRg st="0" end="0"/>
                                            </p:txEl>
                                          </p:spTgt>
                                        </p:tgtEl>
                                        <p:attrNameLst>
                                          <p:attrName>style.visibility</p:attrName>
                                        </p:attrNameLst>
                                      </p:cBhvr>
                                      <p:to>
                                        <p:strVal val="visible"/>
                                      </p:to>
                                    </p:set>
                                    <p:animEffect transition="in" filter="checkerboard(across)">
                                      <p:cBhvr>
                                        <p:cTn id="7" dur="500"/>
                                        <p:tgtEl>
                                          <p:spTgt spid="56326">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10" fill="hold" nodeType="clickEffect">
                                  <p:stCondLst>
                                    <p:cond delay="0"/>
                                  </p:stCondLst>
                                  <p:childTnLst>
                                    <p:set>
                                      <p:cBhvr>
                                        <p:cTn id="11" dur="1" fill="hold">
                                          <p:stCondLst>
                                            <p:cond delay="0"/>
                                          </p:stCondLst>
                                        </p:cTn>
                                        <p:tgtEl>
                                          <p:spTgt spid="56326">
                                            <p:txEl>
                                              <p:pRg st="1" end="1"/>
                                            </p:txEl>
                                          </p:spTgt>
                                        </p:tgtEl>
                                        <p:attrNameLst>
                                          <p:attrName>style.visibility</p:attrName>
                                        </p:attrNameLst>
                                      </p:cBhvr>
                                      <p:to>
                                        <p:strVal val="visible"/>
                                      </p:to>
                                    </p:set>
                                    <p:animEffect transition="in" filter="checkerboard(across)">
                                      <p:cBhvr>
                                        <p:cTn id="12" dur="500"/>
                                        <p:tgtEl>
                                          <p:spTgt spid="56326">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5" presetClass="entr" presetSubtype="10" fill="hold" nodeType="clickEffect">
                                  <p:stCondLst>
                                    <p:cond delay="0"/>
                                  </p:stCondLst>
                                  <p:childTnLst>
                                    <p:set>
                                      <p:cBhvr>
                                        <p:cTn id="16" dur="1" fill="hold">
                                          <p:stCondLst>
                                            <p:cond delay="0"/>
                                          </p:stCondLst>
                                        </p:cTn>
                                        <p:tgtEl>
                                          <p:spTgt spid="56326">
                                            <p:txEl>
                                              <p:pRg st="2" end="2"/>
                                            </p:txEl>
                                          </p:spTgt>
                                        </p:tgtEl>
                                        <p:attrNameLst>
                                          <p:attrName>style.visibility</p:attrName>
                                        </p:attrNameLst>
                                      </p:cBhvr>
                                      <p:to>
                                        <p:strVal val="visible"/>
                                      </p:to>
                                    </p:set>
                                    <p:animEffect transition="in" filter="checkerboard(across)">
                                      <p:cBhvr>
                                        <p:cTn id="17" dur="500"/>
                                        <p:tgtEl>
                                          <p:spTgt spid="56326">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5" presetClass="entr" presetSubtype="10" fill="hold" nodeType="clickEffect">
                                  <p:stCondLst>
                                    <p:cond delay="0"/>
                                  </p:stCondLst>
                                  <p:childTnLst>
                                    <p:set>
                                      <p:cBhvr>
                                        <p:cTn id="21" dur="1" fill="hold">
                                          <p:stCondLst>
                                            <p:cond delay="0"/>
                                          </p:stCondLst>
                                        </p:cTn>
                                        <p:tgtEl>
                                          <p:spTgt spid="56326">
                                            <p:txEl>
                                              <p:pRg st="3" end="3"/>
                                            </p:txEl>
                                          </p:spTgt>
                                        </p:tgtEl>
                                        <p:attrNameLst>
                                          <p:attrName>style.visibility</p:attrName>
                                        </p:attrNameLst>
                                      </p:cBhvr>
                                      <p:to>
                                        <p:strVal val="visible"/>
                                      </p:to>
                                    </p:set>
                                    <p:animEffect transition="in" filter="checkerboard(across)">
                                      <p:cBhvr>
                                        <p:cTn id="22" dur="500"/>
                                        <p:tgtEl>
                                          <p:spTgt spid="56326">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5" presetClass="entr" presetSubtype="10" fill="hold" nodeType="clickEffect">
                                  <p:stCondLst>
                                    <p:cond delay="0"/>
                                  </p:stCondLst>
                                  <p:childTnLst>
                                    <p:set>
                                      <p:cBhvr>
                                        <p:cTn id="26" dur="1" fill="hold">
                                          <p:stCondLst>
                                            <p:cond delay="0"/>
                                          </p:stCondLst>
                                        </p:cTn>
                                        <p:tgtEl>
                                          <p:spTgt spid="56326">
                                            <p:txEl>
                                              <p:pRg st="4" end="4"/>
                                            </p:txEl>
                                          </p:spTgt>
                                        </p:tgtEl>
                                        <p:attrNameLst>
                                          <p:attrName>style.visibility</p:attrName>
                                        </p:attrNameLst>
                                      </p:cBhvr>
                                      <p:to>
                                        <p:strVal val="visible"/>
                                      </p:to>
                                    </p:set>
                                    <p:animEffect transition="in" filter="checkerboard(across)">
                                      <p:cBhvr>
                                        <p:cTn id="27" dur="500"/>
                                        <p:tgtEl>
                                          <p:spTgt spid="56326">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5" presetClass="entr" presetSubtype="10" fill="hold" nodeType="clickEffect">
                                  <p:stCondLst>
                                    <p:cond delay="0"/>
                                  </p:stCondLst>
                                  <p:childTnLst>
                                    <p:set>
                                      <p:cBhvr>
                                        <p:cTn id="31" dur="1" fill="hold">
                                          <p:stCondLst>
                                            <p:cond delay="0"/>
                                          </p:stCondLst>
                                        </p:cTn>
                                        <p:tgtEl>
                                          <p:spTgt spid="56326">
                                            <p:txEl>
                                              <p:pRg st="5" end="5"/>
                                            </p:txEl>
                                          </p:spTgt>
                                        </p:tgtEl>
                                        <p:attrNameLst>
                                          <p:attrName>style.visibility</p:attrName>
                                        </p:attrNameLst>
                                      </p:cBhvr>
                                      <p:to>
                                        <p:strVal val="visible"/>
                                      </p:to>
                                    </p:set>
                                    <p:animEffect transition="in" filter="checkerboard(across)">
                                      <p:cBhvr>
                                        <p:cTn id="32" dur="500"/>
                                        <p:tgtEl>
                                          <p:spTgt spid="5632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5" name="Slide Number Placeholder 5"/>
          <p:cNvSpPr>
            <a:spLocks noGrp="1"/>
          </p:cNvSpPr>
          <p:nvPr>
            <p:ph type="sldNum" sz="quarter" idx="12"/>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Verdana" charset="0"/>
                <a:ea typeface="ＭＳ Ｐゴシック" charset="0"/>
                <a:cs typeface="ＭＳ Ｐゴシック" charset="0"/>
              </a:defRPr>
            </a:lvl1pPr>
            <a:lvl2pPr marL="742950" indent="-285750">
              <a:defRPr sz="2400">
                <a:solidFill>
                  <a:schemeClr val="tx1"/>
                </a:solidFill>
                <a:latin typeface="Verdana" charset="0"/>
                <a:ea typeface="ＭＳ Ｐゴシック" charset="0"/>
              </a:defRPr>
            </a:lvl2pPr>
            <a:lvl3pPr marL="1143000" indent="-228600">
              <a:defRPr sz="2400">
                <a:solidFill>
                  <a:schemeClr val="tx1"/>
                </a:solidFill>
                <a:latin typeface="Verdana" charset="0"/>
                <a:ea typeface="ＭＳ Ｐゴシック" charset="0"/>
              </a:defRPr>
            </a:lvl3pPr>
            <a:lvl4pPr marL="1600200" indent="-228600">
              <a:defRPr sz="2400">
                <a:solidFill>
                  <a:schemeClr val="tx1"/>
                </a:solidFill>
                <a:latin typeface="Verdana" charset="0"/>
                <a:ea typeface="ＭＳ Ｐゴシック" charset="0"/>
              </a:defRPr>
            </a:lvl4pPr>
            <a:lvl5pPr marL="2057400" indent="-228600">
              <a:defRPr sz="2400">
                <a:solidFill>
                  <a:schemeClr val="tx1"/>
                </a:solidFill>
                <a:latin typeface="Verdana" charset="0"/>
                <a:ea typeface="ＭＳ Ｐゴシック" charset="0"/>
              </a:defRPr>
            </a:lvl5pPr>
            <a:lvl6pPr marL="2514600" indent="-228600" eaLnBrk="0" fontAlgn="base" hangingPunct="0">
              <a:spcBef>
                <a:spcPct val="0"/>
              </a:spcBef>
              <a:spcAft>
                <a:spcPct val="0"/>
              </a:spcAft>
              <a:defRPr sz="2400">
                <a:solidFill>
                  <a:schemeClr val="tx1"/>
                </a:solidFill>
                <a:latin typeface="Verdana" charset="0"/>
                <a:ea typeface="ＭＳ Ｐゴシック" charset="0"/>
              </a:defRPr>
            </a:lvl6pPr>
            <a:lvl7pPr marL="2971800" indent="-228600" eaLnBrk="0" fontAlgn="base" hangingPunct="0">
              <a:spcBef>
                <a:spcPct val="0"/>
              </a:spcBef>
              <a:spcAft>
                <a:spcPct val="0"/>
              </a:spcAft>
              <a:defRPr sz="2400">
                <a:solidFill>
                  <a:schemeClr val="tx1"/>
                </a:solidFill>
                <a:latin typeface="Verdana" charset="0"/>
                <a:ea typeface="ＭＳ Ｐゴシック" charset="0"/>
              </a:defRPr>
            </a:lvl7pPr>
            <a:lvl8pPr marL="3429000" indent="-228600" eaLnBrk="0" fontAlgn="base" hangingPunct="0">
              <a:spcBef>
                <a:spcPct val="0"/>
              </a:spcBef>
              <a:spcAft>
                <a:spcPct val="0"/>
              </a:spcAft>
              <a:defRPr sz="2400">
                <a:solidFill>
                  <a:schemeClr val="tx1"/>
                </a:solidFill>
                <a:latin typeface="Verdana" charset="0"/>
                <a:ea typeface="ＭＳ Ｐゴシック" charset="0"/>
              </a:defRPr>
            </a:lvl8pPr>
            <a:lvl9pPr marL="3886200" indent="-228600" eaLnBrk="0" fontAlgn="base" hangingPunct="0">
              <a:spcBef>
                <a:spcPct val="0"/>
              </a:spcBef>
              <a:spcAft>
                <a:spcPct val="0"/>
              </a:spcAft>
              <a:defRPr sz="2400">
                <a:solidFill>
                  <a:schemeClr val="tx1"/>
                </a:solidFill>
                <a:latin typeface="Verdana" charset="0"/>
                <a:ea typeface="ＭＳ Ｐゴシック" charset="0"/>
              </a:defRPr>
            </a:lvl9pPr>
          </a:lstStyle>
          <a:p>
            <a:fld id="{76B9E771-6EC0-D442-AFEA-4A820A839318}" type="slidenum">
              <a:rPr lang="en-US" sz="1000"/>
              <a:pPr/>
              <a:t>62</a:t>
            </a:fld>
            <a:endParaRPr lang="en-US" sz="1000"/>
          </a:p>
        </p:txBody>
      </p:sp>
      <p:sp>
        <p:nvSpPr>
          <p:cNvPr id="118786" name="Rectangle 2"/>
          <p:cNvSpPr>
            <a:spLocks noGrp="1" noChangeArrowheads="1"/>
          </p:cNvSpPr>
          <p:nvPr>
            <p:ph type="title"/>
          </p:nvPr>
        </p:nvSpPr>
        <p:spPr/>
        <p:txBody>
          <a:bodyPr/>
          <a:lstStyle/>
          <a:p>
            <a:pPr eaLnBrk="1" hangingPunct="1"/>
            <a:r>
              <a:rPr lang="en-US">
                <a:latin typeface="Times New Roman" charset="0"/>
                <a:cs typeface="Times New Roman" charset="0"/>
              </a:rPr>
              <a:t>Data Organization</a:t>
            </a:r>
          </a:p>
        </p:txBody>
      </p:sp>
      <p:pic>
        <p:nvPicPr>
          <p:cNvPr id="118787" name="Picture 5" descr="DataRepresentation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5563" y="4581525"/>
            <a:ext cx="3260725" cy="9747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18788" name="Picture 7" descr="DataRepresentation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70475" y="4630738"/>
            <a:ext cx="2997200" cy="11334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7352" name="Rectangle 3"/>
          <p:cNvSpPr>
            <a:spLocks noGrp="1" noChangeArrowheads="1"/>
          </p:cNvSpPr>
          <p:nvPr>
            <p:ph type="body" idx="1"/>
          </p:nvPr>
        </p:nvSpPr>
        <p:spPr>
          <a:xfrm>
            <a:off x="457200" y="1600200"/>
            <a:ext cx="8229600" cy="2189163"/>
          </a:xfrm>
        </p:spPr>
        <p:txBody>
          <a:bodyPr/>
          <a:lstStyle/>
          <a:p>
            <a:pPr eaLnBrk="1" hangingPunct="1"/>
            <a:r>
              <a:rPr lang="en-US">
                <a:latin typeface="Times New Roman" charset="0"/>
                <a:cs typeface="Times New Roman" charset="0"/>
              </a:rPr>
              <a:t>Bytes:</a:t>
            </a:r>
          </a:p>
          <a:p>
            <a:pPr lvl="1" eaLnBrk="1" hangingPunct="1"/>
            <a:r>
              <a:rPr lang="en-US">
                <a:latin typeface="Times New Roman" charset="0"/>
                <a:cs typeface="Times New Roman" charset="0"/>
              </a:rPr>
              <a:t>Nhóm 8 bit hoặc 2 nibbles</a:t>
            </a:r>
          </a:p>
          <a:p>
            <a:pPr lvl="1" eaLnBrk="1" hangingPunct="1"/>
            <a:r>
              <a:rPr lang="en-US">
                <a:latin typeface="Times New Roman" charset="0"/>
                <a:cs typeface="Times New Roman" charset="0"/>
              </a:rPr>
              <a:t>Có thể lưu tới 256 giá trị, từ (0000 0000)</a:t>
            </a:r>
            <a:r>
              <a:rPr lang="en-US" baseline="-25000">
                <a:latin typeface="Times New Roman" charset="0"/>
                <a:cs typeface="Times New Roman" charset="0"/>
              </a:rPr>
              <a:t>2</a:t>
            </a:r>
            <a:r>
              <a:rPr lang="en-US">
                <a:latin typeface="Times New Roman" charset="0"/>
                <a:cs typeface="Times New Roman" charset="0"/>
              </a:rPr>
              <a:t> tới (1111 1111)</a:t>
            </a:r>
            <a:r>
              <a:rPr lang="en-US" baseline="-25000">
                <a:latin typeface="Times New Roman" charset="0"/>
                <a:cs typeface="Times New Roman" charset="0"/>
              </a:rPr>
              <a:t>2</a:t>
            </a:r>
            <a:r>
              <a:rPr lang="en-US">
                <a:latin typeface="Times New Roman" charset="0"/>
                <a:cs typeface="Times New Roman" charset="0"/>
              </a:rPr>
              <a:t>, hoặc từ (00)</a:t>
            </a:r>
            <a:r>
              <a:rPr lang="en-US" baseline="-25000">
                <a:latin typeface="Times New Roman" charset="0"/>
                <a:cs typeface="Times New Roman" charset="0"/>
              </a:rPr>
              <a:t>16</a:t>
            </a:r>
            <a:r>
              <a:rPr lang="en-US">
                <a:latin typeface="Times New Roman" charset="0"/>
                <a:cs typeface="Times New Roman" charset="0"/>
              </a:rPr>
              <a:t> tới (FF)</a:t>
            </a:r>
            <a:r>
              <a:rPr lang="en-US" baseline="-25000">
                <a:latin typeface="Times New Roman" charset="0"/>
                <a:cs typeface="Times New Roman" charset="0"/>
              </a:rPr>
              <a:t>16</a:t>
            </a:r>
            <a:r>
              <a:rPr lang="en-US">
                <a:latin typeface="Times New Roman" charset="0"/>
                <a:cs typeface="Times New Roman" charset="0"/>
              </a:rPr>
              <a:t>.</a:t>
            </a:r>
          </a:p>
        </p:txBody>
      </p:sp>
    </p:spTree>
  </p:cSld>
  <p:clrMapOvr>
    <a:masterClrMapping/>
  </p:clrMapOvr>
  <p:transition>
    <p:fade thruBlk="1"/>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57352">
                                            <p:txEl>
                                              <p:pRg st="0" end="0"/>
                                            </p:txEl>
                                          </p:spTgt>
                                        </p:tgtEl>
                                        <p:attrNameLst>
                                          <p:attrName>style.visibility</p:attrName>
                                        </p:attrNameLst>
                                      </p:cBhvr>
                                      <p:to>
                                        <p:strVal val="visible"/>
                                      </p:to>
                                    </p:set>
                                    <p:animEffect transition="in" filter="checkerboard(across)">
                                      <p:cBhvr>
                                        <p:cTn id="7" dur="500"/>
                                        <p:tgtEl>
                                          <p:spTgt spid="57352">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10" fill="hold" nodeType="clickEffect">
                                  <p:stCondLst>
                                    <p:cond delay="0"/>
                                  </p:stCondLst>
                                  <p:childTnLst>
                                    <p:set>
                                      <p:cBhvr>
                                        <p:cTn id="11" dur="1" fill="hold">
                                          <p:stCondLst>
                                            <p:cond delay="0"/>
                                          </p:stCondLst>
                                        </p:cTn>
                                        <p:tgtEl>
                                          <p:spTgt spid="57352">
                                            <p:txEl>
                                              <p:pRg st="1" end="1"/>
                                            </p:txEl>
                                          </p:spTgt>
                                        </p:tgtEl>
                                        <p:attrNameLst>
                                          <p:attrName>style.visibility</p:attrName>
                                        </p:attrNameLst>
                                      </p:cBhvr>
                                      <p:to>
                                        <p:strVal val="visible"/>
                                      </p:to>
                                    </p:set>
                                    <p:animEffect transition="in" filter="checkerboard(across)">
                                      <p:cBhvr>
                                        <p:cTn id="12" dur="500"/>
                                        <p:tgtEl>
                                          <p:spTgt spid="57352">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5" presetClass="entr" presetSubtype="10" fill="hold" nodeType="clickEffect">
                                  <p:stCondLst>
                                    <p:cond delay="0"/>
                                  </p:stCondLst>
                                  <p:childTnLst>
                                    <p:set>
                                      <p:cBhvr>
                                        <p:cTn id="16" dur="1" fill="hold">
                                          <p:stCondLst>
                                            <p:cond delay="0"/>
                                          </p:stCondLst>
                                        </p:cTn>
                                        <p:tgtEl>
                                          <p:spTgt spid="57352">
                                            <p:txEl>
                                              <p:pRg st="2" end="2"/>
                                            </p:txEl>
                                          </p:spTgt>
                                        </p:tgtEl>
                                        <p:attrNameLst>
                                          <p:attrName>style.visibility</p:attrName>
                                        </p:attrNameLst>
                                      </p:cBhvr>
                                      <p:to>
                                        <p:strVal val="visible"/>
                                      </p:to>
                                    </p:set>
                                    <p:animEffect transition="in" filter="checkerboard(across)">
                                      <p:cBhvr>
                                        <p:cTn id="17" dur="500"/>
                                        <p:tgtEl>
                                          <p:spTgt spid="5735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3" name="Slide Number Placeholder 5"/>
          <p:cNvSpPr>
            <a:spLocks noGrp="1"/>
          </p:cNvSpPr>
          <p:nvPr>
            <p:ph type="sldNum" sz="quarter" idx="12"/>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Verdana" charset="0"/>
                <a:ea typeface="ＭＳ Ｐゴシック" charset="0"/>
                <a:cs typeface="ＭＳ Ｐゴシック" charset="0"/>
              </a:defRPr>
            </a:lvl1pPr>
            <a:lvl2pPr marL="742950" indent="-285750">
              <a:defRPr sz="2400">
                <a:solidFill>
                  <a:schemeClr val="tx1"/>
                </a:solidFill>
                <a:latin typeface="Verdana" charset="0"/>
                <a:ea typeface="ＭＳ Ｐゴシック" charset="0"/>
              </a:defRPr>
            </a:lvl2pPr>
            <a:lvl3pPr marL="1143000" indent="-228600">
              <a:defRPr sz="2400">
                <a:solidFill>
                  <a:schemeClr val="tx1"/>
                </a:solidFill>
                <a:latin typeface="Verdana" charset="0"/>
                <a:ea typeface="ＭＳ Ｐゴシック" charset="0"/>
              </a:defRPr>
            </a:lvl3pPr>
            <a:lvl4pPr marL="1600200" indent="-228600">
              <a:defRPr sz="2400">
                <a:solidFill>
                  <a:schemeClr val="tx1"/>
                </a:solidFill>
                <a:latin typeface="Verdana" charset="0"/>
                <a:ea typeface="ＭＳ Ｐゴシック" charset="0"/>
              </a:defRPr>
            </a:lvl4pPr>
            <a:lvl5pPr marL="2057400" indent="-228600">
              <a:defRPr sz="2400">
                <a:solidFill>
                  <a:schemeClr val="tx1"/>
                </a:solidFill>
                <a:latin typeface="Verdana" charset="0"/>
                <a:ea typeface="ＭＳ Ｐゴシック" charset="0"/>
              </a:defRPr>
            </a:lvl5pPr>
            <a:lvl6pPr marL="2514600" indent="-228600" eaLnBrk="0" fontAlgn="base" hangingPunct="0">
              <a:spcBef>
                <a:spcPct val="0"/>
              </a:spcBef>
              <a:spcAft>
                <a:spcPct val="0"/>
              </a:spcAft>
              <a:defRPr sz="2400">
                <a:solidFill>
                  <a:schemeClr val="tx1"/>
                </a:solidFill>
                <a:latin typeface="Verdana" charset="0"/>
                <a:ea typeface="ＭＳ Ｐゴシック" charset="0"/>
              </a:defRPr>
            </a:lvl6pPr>
            <a:lvl7pPr marL="2971800" indent="-228600" eaLnBrk="0" fontAlgn="base" hangingPunct="0">
              <a:spcBef>
                <a:spcPct val="0"/>
              </a:spcBef>
              <a:spcAft>
                <a:spcPct val="0"/>
              </a:spcAft>
              <a:defRPr sz="2400">
                <a:solidFill>
                  <a:schemeClr val="tx1"/>
                </a:solidFill>
                <a:latin typeface="Verdana" charset="0"/>
                <a:ea typeface="ＭＳ Ｐゴシック" charset="0"/>
              </a:defRPr>
            </a:lvl7pPr>
            <a:lvl8pPr marL="3429000" indent="-228600" eaLnBrk="0" fontAlgn="base" hangingPunct="0">
              <a:spcBef>
                <a:spcPct val="0"/>
              </a:spcBef>
              <a:spcAft>
                <a:spcPct val="0"/>
              </a:spcAft>
              <a:defRPr sz="2400">
                <a:solidFill>
                  <a:schemeClr val="tx1"/>
                </a:solidFill>
                <a:latin typeface="Verdana" charset="0"/>
                <a:ea typeface="ＭＳ Ｐゴシック" charset="0"/>
              </a:defRPr>
            </a:lvl8pPr>
            <a:lvl9pPr marL="3886200" indent="-228600" eaLnBrk="0" fontAlgn="base" hangingPunct="0">
              <a:spcBef>
                <a:spcPct val="0"/>
              </a:spcBef>
              <a:spcAft>
                <a:spcPct val="0"/>
              </a:spcAft>
              <a:defRPr sz="2400">
                <a:solidFill>
                  <a:schemeClr val="tx1"/>
                </a:solidFill>
                <a:latin typeface="Verdana" charset="0"/>
                <a:ea typeface="ＭＳ Ｐゴシック" charset="0"/>
              </a:defRPr>
            </a:lvl9pPr>
          </a:lstStyle>
          <a:p>
            <a:fld id="{BB28B564-1353-824C-A005-524969B2861F}" type="slidenum">
              <a:rPr lang="en-US" sz="1000"/>
              <a:pPr/>
              <a:t>63</a:t>
            </a:fld>
            <a:endParaRPr lang="en-US" sz="1000"/>
          </a:p>
        </p:txBody>
      </p:sp>
      <p:sp>
        <p:nvSpPr>
          <p:cNvPr id="120834" name="Rectangle 2"/>
          <p:cNvSpPr>
            <a:spLocks noGrp="1" noChangeArrowheads="1"/>
          </p:cNvSpPr>
          <p:nvPr>
            <p:ph type="title"/>
          </p:nvPr>
        </p:nvSpPr>
        <p:spPr/>
        <p:txBody>
          <a:bodyPr/>
          <a:lstStyle/>
          <a:p>
            <a:pPr eaLnBrk="1" hangingPunct="1"/>
            <a:r>
              <a:rPr lang="en-US">
                <a:latin typeface="Times New Roman" charset="0"/>
                <a:cs typeface="Times New Roman" charset="0"/>
              </a:rPr>
              <a:t>Data Organization</a:t>
            </a:r>
          </a:p>
        </p:txBody>
      </p:sp>
      <p:sp>
        <p:nvSpPr>
          <p:cNvPr id="58374" name="Rectangle 3"/>
          <p:cNvSpPr>
            <a:spLocks noGrp="1" noChangeArrowheads="1"/>
          </p:cNvSpPr>
          <p:nvPr>
            <p:ph type="body" idx="1"/>
          </p:nvPr>
        </p:nvSpPr>
        <p:spPr>
          <a:xfrm>
            <a:off x="457200" y="1600200"/>
            <a:ext cx="8229600" cy="1843088"/>
          </a:xfrm>
        </p:spPr>
        <p:txBody>
          <a:bodyPr/>
          <a:lstStyle/>
          <a:p>
            <a:pPr eaLnBrk="1" hangingPunct="1"/>
            <a:r>
              <a:rPr lang="en-US">
                <a:latin typeface="Times New Roman" charset="0"/>
                <a:cs typeface="Times New Roman" charset="0"/>
              </a:rPr>
              <a:t>Words (từ):</a:t>
            </a:r>
          </a:p>
          <a:p>
            <a:pPr lvl="1" eaLnBrk="1" hangingPunct="1"/>
            <a:r>
              <a:rPr lang="en-US">
                <a:latin typeface="Times New Roman" charset="0"/>
                <a:cs typeface="Times New Roman" charset="0"/>
              </a:rPr>
              <a:t>Nhóm 16 bits, hay 2 bytes</a:t>
            </a:r>
          </a:p>
          <a:p>
            <a:pPr lvl="1" eaLnBrk="1" hangingPunct="1"/>
            <a:r>
              <a:rPr lang="en-US">
                <a:latin typeface="Times New Roman" charset="0"/>
                <a:cs typeface="Times New Roman" charset="0"/>
              </a:rPr>
              <a:t>Có thể lưu tới 2</a:t>
            </a:r>
            <a:r>
              <a:rPr lang="en-US" baseline="30000">
                <a:latin typeface="Times New Roman" charset="0"/>
                <a:cs typeface="Times New Roman" charset="0"/>
              </a:rPr>
              <a:t>16</a:t>
            </a:r>
            <a:r>
              <a:rPr lang="en-US">
                <a:latin typeface="Times New Roman" charset="0"/>
                <a:cs typeface="Times New Roman" charset="0"/>
              </a:rPr>
              <a:t> (65536) values, từ (0000)</a:t>
            </a:r>
            <a:r>
              <a:rPr lang="en-US" baseline="-25000">
                <a:latin typeface="Times New Roman" charset="0"/>
                <a:cs typeface="Times New Roman" charset="0"/>
              </a:rPr>
              <a:t>16</a:t>
            </a:r>
            <a:r>
              <a:rPr lang="en-US">
                <a:latin typeface="Times New Roman" charset="0"/>
                <a:cs typeface="Times New Roman" charset="0"/>
              </a:rPr>
              <a:t> tới (FFFF)</a:t>
            </a:r>
            <a:r>
              <a:rPr lang="en-US" baseline="-25000">
                <a:latin typeface="Times New Roman" charset="0"/>
                <a:cs typeface="Times New Roman" charset="0"/>
              </a:rPr>
              <a:t>16</a:t>
            </a:r>
            <a:r>
              <a:rPr lang="en-US">
                <a:latin typeface="Times New Roman" charset="0"/>
                <a:cs typeface="Times New Roman" charset="0"/>
              </a:rPr>
              <a:t>.</a:t>
            </a:r>
          </a:p>
          <a:p>
            <a:pPr eaLnBrk="1" hangingPunct="1"/>
            <a:endParaRPr lang="en-US">
              <a:latin typeface="Times New Roman" charset="0"/>
              <a:cs typeface="Times New Roman" charset="0"/>
            </a:endParaRPr>
          </a:p>
        </p:txBody>
      </p:sp>
      <p:pic>
        <p:nvPicPr>
          <p:cNvPr id="58375" name="Picture 5" descr="DataRepresentation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5150" y="3716338"/>
            <a:ext cx="5913438" cy="9318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8376" name="Picture 7" descr="DataRepresentation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81188" y="4959350"/>
            <a:ext cx="5797550" cy="11747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transition>
    <p:fade thruBlk="1"/>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58374">
                                            <p:txEl>
                                              <p:pRg st="0" end="0"/>
                                            </p:txEl>
                                          </p:spTgt>
                                        </p:tgtEl>
                                        <p:attrNameLst>
                                          <p:attrName>style.visibility</p:attrName>
                                        </p:attrNameLst>
                                      </p:cBhvr>
                                      <p:to>
                                        <p:strVal val="visible"/>
                                      </p:to>
                                    </p:set>
                                    <p:animEffect transition="in" filter="checkerboard(across)">
                                      <p:cBhvr>
                                        <p:cTn id="7" dur="500"/>
                                        <p:tgtEl>
                                          <p:spTgt spid="58374">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10" fill="hold" nodeType="clickEffect">
                                  <p:stCondLst>
                                    <p:cond delay="0"/>
                                  </p:stCondLst>
                                  <p:childTnLst>
                                    <p:set>
                                      <p:cBhvr>
                                        <p:cTn id="11" dur="1" fill="hold">
                                          <p:stCondLst>
                                            <p:cond delay="0"/>
                                          </p:stCondLst>
                                        </p:cTn>
                                        <p:tgtEl>
                                          <p:spTgt spid="58374">
                                            <p:txEl>
                                              <p:pRg st="1" end="1"/>
                                            </p:txEl>
                                          </p:spTgt>
                                        </p:tgtEl>
                                        <p:attrNameLst>
                                          <p:attrName>style.visibility</p:attrName>
                                        </p:attrNameLst>
                                      </p:cBhvr>
                                      <p:to>
                                        <p:strVal val="visible"/>
                                      </p:to>
                                    </p:set>
                                    <p:animEffect transition="in" filter="checkerboard(across)">
                                      <p:cBhvr>
                                        <p:cTn id="12" dur="500"/>
                                        <p:tgtEl>
                                          <p:spTgt spid="58374">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5" presetClass="entr" presetSubtype="10" fill="hold" nodeType="clickEffect">
                                  <p:stCondLst>
                                    <p:cond delay="0"/>
                                  </p:stCondLst>
                                  <p:childTnLst>
                                    <p:set>
                                      <p:cBhvr>
                                        <p:cTn id="16" dur="1" fill="hold">
                                          <p:stCondLst>
                                            <p:cond delay="0"/>
                                          </p:stCondLst>
                                        </p:cTn>
                                        <p:tgtEl>
                                          <p:spTgt spid="58374">
                                            <p:txEl>
                                              <p:pRg st="2" end="2"/>
                                            </p:txEl>
                                          </p:spTgt>
                                        </p:tgtEl>
                                        <p:attrNameLst>
                                          <p:attrName>style.visibility</p:attrName>
                                        </p:attrNameLst>
                                      </p:cBhvr>
                                      <p:to>
                                        <p:strVal val="visible"/>
                                      </p:to>
                                    </p:set>
                                    <p:animEffect transition="in" filter="checkerboard(across)">
                                      <p:cBhvr>
                                        <p:cTn id="17" dur="500"/>
                                        <p:tgtEl>
                                          <p:spTgt spid="58374">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5" presetClass="entr" presetSubtype="10" fill="hold" nodeType="clickEffect">
                                  <p:stCondLst>
                                    <p:cond delay="0"/>
                                  </p:stCondLst>
                                  <p:childTnLst>
                                    <p:set>
                                      <p:cBhvr>
                                        <p:cTn id="21" dur="1" fill="hold">
                                          <p:stCondLst>
                                            <p:cond delay="0"/>
                                          </p:stCondLst>
                                        </p:cTn>
                                        <p:tgtEl>
                                          <p:spTgt spid="58375"/>
                                        </p:tgtEl>
                                        <p:attrNameLst>
                                          <p:attrName>style.visibility</p:attrName>
                                        </p:attrNameLst>
                                      </p:cBhvr>
                                      <p:to>
                                        <p:strVal val="visible"/>
                                      </p:to>
                                    </p:set>
                                    <p:animEffect transition="in" filter="checkerboard(across)">
                                      <p:cBhvr>
                                        <p:cTn id="22" dur="500"/>
                                        <p:tgtEl>
                                          <p:spTgt spid="58375"/>
                                        </p:tgtEl>
                                      </p:cBhvr>
                                    </p:animEffect>
                                  </p:childTnLst>
                                </p:cTn>
                              </p:par>
                              <p:par>
                                <p:cTn id="23" presetID="5" presetClass="entr" presetSubtype="10" fill="hold" nodeType="withEffect">
                                  <p:stCondLst>
                                    <p:cond delay="0"/>
                                  </p:stCondLst>
                                  <p:childTnLst>
                                    <p:set>
                                      <p:cBhvr>
                                        <p:cTn id="24" dur="1" fill="hold">
                                          <p:stCondLst>
                                            <p:cond delay="0"/>
                                          </p:stCondLst>
                                        </p:cTn>
                                        <p:tgtEl>
                                          <p:spTgt spid="58376"/>
                                        </p:tgtEl>
                                        <p:attrNameLst>
                                          <p:attrName>style.visibility</p:attrName>
                                        </p:attrNameLst>
                                      </p:cBhvr>
                                      <p:to>
                                        <p:strVal val="visible"/>
                                      </p:to>
                                    </p:set>
                                    <p:animEffect transition="in" filter="checkerboard(across)">
                                      <p:cBhvr>
                                        <p:cTn id="25" dur="500"/>
                                        <p:tgtEl>
                                          <p:spTgt spid="583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1" name="Slide Number Placeholder 5"/>
          <p:cNvSpPr>
            <a:spLocks noGrp="1"/>
          </p:cNvSpPr>
          <p:nvPr>
            <p:ph type="sldNum" sz="quarter" idx="12"/>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Verdana" charset="0"/>
                <a:ea typeface="ＭＳ Ｐゴシック" charset="0"/>
                <a:cs typeface="ＭＳ Ｐゴシック" charset="0"/>
              </a:defRPr>
            </a:lvl1pPr>
            <a:lvl2pPr marL="742950" indent="-285750">
              <a:defRPr sz="2400">
                <a:solidFill>
                  <a:schemeClr val="tx1"/>
                </a:solidFill>
                <a:latin typeface="Verdana" charset="0"/>
                <a:ea typeface="ＭＳ Ｐゴシック" charset="0"/>
              </a:defRPr>
            </a:lvl2pPr>
            <a:lvl3pPr marL="1143000" indent="-228600">
              <a:defRPr sz="2400">
                <a:solidFill>
                  <a:schemeClr val="tx1"/>
                </a:solidFill>
                <a:latin typeface="Verdana" charset="0"/>
                <a:ea typeface="ＭＳ Ｐゴシック" charset="0"/>
              </a:defRPr>
            </a:lvl3pPr>
            <a:lvl4pPr marL="1600200" indent="-228600">
              <a:defRPr sz="2400">
                <a:solidFill>
                  <a:schemeClr val="tx1"/>
                </a:solidFill>
                <a:latin typeface="Verdana" charset="0"/>
                <a:ea typeface="ＭＳ Ｐゴシック" charset="0"/>
              </a:defRPr>
            </a:lvl4pPr>
            <a:lvl5pPr marL="2057400" indent="-228600">
              <a:defRPr sz="2400">
                <a:solidFill>
                  <a:schemeClr val="tx1"/>
                </a:solidFill>
                <a:latin typeface="Verdana" charset="0"/>
                <a:ea typeface="ＭＳ Ｐゴシック" charset="0"/>
              </a:defRPr>
            </a:lvl5pPr>
            <a:lvl6pPr marL="2514600" indent="-228600" eaLnBrk="0" fontAlgn="base" hangingPunct="0">
              <a:spcBef>
                <a:spcPct val="0"/>
              </a:spcBef>
              <a:spcAft>
                <a:spcPct val="0"/>
              </a:spcAft>
              <a:defRPr sz="2400">
                <a:solidFill>
                  <a:schemeClr val="tx1"/>
                </a:solidFill>
                <a:latin typeface="Verdana" charset="0"/>
                <a:ea typeface="ＭＳ Ｐゴシック" charset="0"/>
              </a:defRPr>
            </a:lvl6pPr>
            <a:lvl7pPr marL="2971800" indent="-228600" eaLnBrk="0" fontAlgn="base" hangingPunct="0">
              <a:spcBef>
                <a:spcPct val="0"/>
              </a:spcBef>
              <a:spcAft>
                <a:spcPct val="0"/>
              </a:spcAft>
              <a:defRPr sz="2400">
                <a:solidFill>
                  <a:schemeClr val="tx1"/>
                </a:solidFill>
                <a:latin typeface="Verdana" charset="0"/>
                <a:ea typeface="ＭＳ Ｐゴシック" charset="0"/>
              </a:defRPr>
            </a:lvl7pPr>
            <a:lvl8pPr marL="3429000" indent="-228600" eaLnBrk="0" fontAlgn="base" hangingPunct="0">
              <a:spcBef>
                <a:spcPct val="0"/>
              </a:spcBef>
              <a:spcAft>
                <a:spcPct val="0"/>
              </a:spcAft>
              <a:defRPr sz="2400">
                <a:solidFill>
                  <a:schemeClr val="tx1"/>
                </a:solidFill>
                <a:latin typeface="Verdana" charset="0"/>
                <a:ea typeface="ＭＳ Ｐゴシック" charset="0"/>
              </a:defRPr>
            </a:lvl8pPr>
            <a:lvl9pPr marL="3886200" indent="-228600" eaLnBrk="0" fontAlgn="base" hangingPunct="0">
              <a:spcBef>
                <a:spcPct val="0"/>
              </a:spcBef>
              <a:spcAft>
                <a:spcPct val="0"/>
              </a:spcAft>
              <a:defRPr sz="2400">
                <a:solidFill>
                  <a:schemeClr val="tx1"/>
                </a:solidFill>
                <a:latin typeface="Verdana" charset="0"/>
                <a:ea typeface="ＭＳ Ｐゴシック" charset="0"/>
              </a:defRPr>
            </a:lvl9pPr>
          </a:lstStyle>
          <a:p>
            <a:fld id="{3169792D-57E5-0545-86AD-995F00B40A73}" type="slidenum">
              <a:rPr lang="en-US" sz="1000"/>
              <a:pPr/>
              <a:t>64</a:t>
            </a:fld>
            <a:endParaRPr lang="en-US" sz="1000"/>
          </a:p>
        </p:txBody>
      </p:sp>
      <p:sp>
        <p:nvSpPr>
          <p:cNvPr id="122882" name="Rectangle 2"/>
          <p:cNvSpPr>
            <a:spLocks noGrp="1" noChangeArrowheads="1"/>
          </p:cNvSpPr>
          <p:nvPr>
            <p:ph type="title"/>
          </p:nvPr>
        </p:nvSpPr>
        <p:spPr/>
        <p:txBody>
          <a:bodyPr/>
          <a:lstStyle/>
          <a:p>
            <a:pPr eaLnBrk="1" hangingPunct="1"/>
            <a:r>
              <a:rPr lang="en-US">
                <a:latin typeface="Times New Roman" charset="0"/>
                <a:cs typeface="Times New Roman" charset="0"/>
              </a:rPr>
              <a:t>Data Organization</a:t>
            </a:r>
          </a:p>
        </p:txBody>
      </p:sp>
      <p:sp>
        <p:nvSpPr>
          <p:cNvPr id="59398" name="Rectangle 3"/>
          <p:cNvSpPr>
            <a:spLocks noGrp="1" noChangeArrowheads="1"/>
          </p:cNvSpPr>
          <p:nvPr>
            <p:ph type="body" idx="1"/>
          </p:nvPr>
        </p:nvSpPr>
        <p:spPr>
          <a:xfrm>
            <a:off x="457200" y="1600200"/>
            <a:ext cx="8229600" cy="1843088"/>
          </a:xfrm>
        </p:spPr>
        <p:txBody>
          <a:bodyPr/>
          <a:lstStyle/>
          <a:p>
            <a:pPr eaLnBrk="1" hangingPunct="1"/>
            <a:r>
              <a:rPr lang="en-US">
                <a:latin typeface="Times New Roman" charset="0"/>
                <a:cs typeface="Times New Roman" charset="0"/>
              </a:rPr>
              <a:t>Double words:</a:t>
            </a:r>
          </a:p>
          <a:p>
            <a:pPr lvl="1" eaLnBrk="1" hangingPunct="1"/>
            <a:r>
              <a:rPr lang="en-US">
                <a:latin typeface="Times New Roman" charset="0"/>
                <a:cs typeface="Times New Roman" charset="0"/>
              </a:rPr>
              <a:t>A double word nhóm 32 bits, hoặc 4 bytes, hoặc 2 words</a:t>
            </a:r>
          </a:p>
          <a:p>
            <a:pPr lvl="1" eaLnBrk="1" hangingPunct="1"/>
            <a:r>
              <a:rPr lang="en-US">
                <a:latin typeface="Times New Roman" charset="0"/>
                <a:cs typeface="Times New Roman" charset="0"/>
              </a:rPr>
              <a:t>Có thể lưu tới 2</a:t>
            </a:r>
            <a:r>
              <a:rPr lang="en-US" baseline="30000">
                <a:latin typeface="Times New Roman" charset="0"/>
                <a:cs typeface="Times New Roman" charset="0"/>
              </a:rPr>
              <a:t>32</a:t>
            </a:r>
            <a:r>
              <a:rPr lang="en-US">
                <a:latin typeface="Times New Roman" charset="0"/>
                <a:cs typeface="Times New Roman" charset="0"/>
              </a:rPr>
              <a:t> values, từ (0000 0000)</a:t>
            </a:r>
            <a:r>
              <a:rPr lang="en-US" baseline="-25000">
                <a:latin typeface="Times New Roman" charset="0"/>
                <a:cs typeface="Times New Roman" charset="0"/>
              </a:rPr>
              <a:t>16</a:t>
            </a:r>
            <a:r>
              <a:rPr lang="en-US">
                <a:latin typeface="Times New Roman" charset="0"/>
                <a:cs typeface="Times New Roman" charset="0"/>
              </a:rPr>
              <a:t> tới (FFFF FFFF)</a:t>
            </a:r>
            <a:r>
              <a:rPr lang="en-US" baseline="-25000">
                <a:latin typeface="Times New Roman" charset="0"/>
                <a:cs typeface="Times New Roman" charset="0"/>
              </a:rPr>
              <a:t>16</a:t>
            </a:r>
            <a:r>
              <a:rPr lang="en-US">
                <a:latin typeface="Times New Roman" charset="0"/>
                <a:cs typeface="Times New Roman" charset="0"/>
              </a:rPr>
              <a:t>.</a:t>
            </a:r>
            <a:endParaRPr lang="en-US" sz="2000">
              <a:latin typeface="Times New Roman" charset="0"/>
              <a:cs typeface="Times New Roman" charset="0"/>
            </a:endParaRPr>
          </a:p>
          <a:p>
            <a:pPr eaLnBrk="1" hangingPunct="1"/>
            <a:endParaRPr lang="en-US" sz="2400">
              <a:latin typeface="Times New Roman" charset="0"/>
              <a:cs typeface="Times New Roman" charset="0"/>
            </a:endParaRPr>
          </a:p>
        </p:txBody>
      </p:sp>
      <p:pic>
        <p:nvPicPr>
          <p:cNvPr id="122884" name="Picture 7" descr="DataRepresentation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89063" y="3644900"/>
            <a:ext cx="6943725" cy="11207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22885" name="Picture 9" descr="DataRepresentation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36688" y="4968875"/>
            <a:ext cx="6964362" cy="10795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transition>
    <p:fade thruBlk="1"/>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59398">
                                            <p:txEl>
                                              <p:pRg st="0" end="0"/>
                                            </p:txEl>
                                          </p:spTgt>
                                        </p:tgtEl>
                                        <p:attrNameLst>
                                          <p:attrName>style.visibility</p:attrName>
                                        </p:attrNameLst>
                                      </p:cBhvr>
                                      <p:to>
                                        <p:strVal val="visible"/>
                                      </p:to>
                                    </p:set>
                                    <p:animEffect transition="in" filter="checkerboard(across)">
                                      <p:cBhvr>
                                        <p:cTn id="7" dur="500"/>
                                        <p:tgtEl>
                                          <p:spTgt spid="59398">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10" fill="hold" nodeType="clickEffect">
                                  <p:stCondLst>
                                    <p:cond delay="0"/>
                                  </p:stCondLst>
                                  <p:childTnLst>
                                    <p:set>
                                      <p:cBhvr>
                                        <p:cTn id="11" dur="1" fill="hold">
                                          <p:stCondLst>
                                            <p:cond delay="0"/>
                                          </p:stCondLst>
                                        </p:cTn>
                                        <p:tgtEl>
                                          <p:spTgt spid="59398">
                                            <p:txEl>
                                              <p:pRg st="1" end="1"/>
                                            </p:txEl>
                                          </p:spTgt>
                                        </p:tgtEl>
                                        <p:attrNameLst>
                                          <p:attrName>style.visibility</p:attrName>
                                        </p:attrNameLst>
                                      </p:cBhvr>
                                      <p:to>
                                        <p:strVal val="visible"/>
                                      </p:to>
                                    </p:set>
                                    <p:animEffect transition="in" filter="checkerboard(across)">
                                      <p:cBhvr>
                                        <p:cTn id="12" dur="500"/>
                                        <p:tgtEl>
                                          <p:spTgt spid="59398">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5" presetClass="entr" presetSubtype="10" fill="hold" nodeType="clickEffect">
                                  <p:stCondLst>
                                    <p:cond delay="0"/>
                                  </p:stCondLst>
                                  <p:childTnLst>
                                    <p:set>
                                      <p:cBhvr>
                                        <p:cTn id="16" dur="1" fill="hold">
                                          <p:stCondLst>
                                            <p:cond delay="0"/>
                                          </p:stCondLst>
                                        </p:cTn>
                                        <p:tgtEl>
                                          <p:spTgt spid="59398">
                                            <p:txEl>
                                              <p:pRg st="2" end="2"/>
                                            </p:txEl>
                                          </p:spTgt>
                                        </p:tgtEl>
                                        <p:attrNameLst>
                                          <p:attrName>style.visibility</p:attrName>
                                        </p:attrNameLst>
                                      </p:cBhvr>
                                      <p:to>
                                        <p:strVal val="visible"/>
                                      </p:to>
                                    </p:set>
                                    <p:animEffect transition="in" filter="checkerboard(across)">
                                      <p:cBhvr>
                                        <p:cTn id="17" dur="500"/>
                                        <p:tgtEl>
                                          <p:spTgt spid="5939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29" name="Slide Number Placeholder 5"/>
          <p:cNvSpPr>
            <a:spLocks noGrp="1"/>
          </p:cNvSpPr>
          <p:nvPr>
            <p:ph type="sldNum" sz="quarter" idx="12"/>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Verdana" charset="0"/>
                <a:ea typeface="ＭＳ Ｐゴシック" charset="0"/>
                <a:cs typeface="ＭＳ Ｐゴシック" charset="0"/>
              </a:defRPr>
            </a:lvl1pPr>
            <a:lvl2pPr marL="742950" indent="-285750">
              <a:defRPr sz="2400">
                <a:solidFill>
                  <a:schemeClr val="tx1"/>
                </a:solidFill>
                <a:latin typeface="Verdana" charset="0"/>
                <a:ea typeface="ＭＳ Ｐゴシック" charset="0"/>
              </a:defRPr>
            </a:lvl2pPr>
            <a:lvl3pPr marL="1143000" indent="-228600">
              <a:defRPr sz="2400">
                <a:solidFill>
                  <a:schemeClr val="tx1"/>
                </a:solidFill>
                <a:latin typeface="Verdana" charset="0"/>
                <a:ea typeface="ＭＳ Ｐゴシック" charset="0"/>
              </a:defRPr>
            </a:lvl3pPr>
            <a:lvl4pPr marL="1600200" indent="-228600">
              <a:defRPr sz="2400">
                <a:solidFill>
                  <a:schemeClr val="tx1"/>
                </a:solidFill>
                <a:latin typeface="Verdana" charset="0"/>
                <a:ea typeface="ＭＳ Ｐゴシック" charset="0"/>
              </a:defRPr>
            </a:lvl4pPr>
            <a:lvl5pPr marL="2057400" indent="-228600">
              <a:defRPr sz="2400">
                <a:solidFill>
                  <a:schemeClr val="tx1"/>
                </a:solidFill>
                <a:latin typeface="Verdana" charset="0"/>
                <a:ea typeface="ＭＳ Ｐゴシック" charset="0"/>
              </a:defRPr>
            </a:lvl5pPr>
            <a:lvl6pPr marL="2514600" indent="-228600" eaLnBrk="0" fontAlgn="base" hangingPunct="0">
              <a:spcBef>
                <a:spcPct val="0"/>
              </a:spcBef>
              <a:spcAft>
                <a:spcPct val="0"/>
              </a:spcAft>
              <a:defRPr sz="2400">
                <a:solidFill>
                  <a:schemeClr val="tx1"/>
                </a:solidFill>
                <a:latin typeface="Verdana" charset="0"/>
                <a:ea typeface="ＭＳ Ｐゴシック" charset="0"/>
              </a:defRPr>
            </a:lvl6pPr>
            <a:lvl7pPr marL="2971800" indent="-228600" eaLnBrk="0" fontAlgn="base" hangingPunct="0">
              <a:spcBef>
                <a:spcPct val="0"/>
              </a:spcBef>
              <a:spcAft>
                <a:spcPct val="0"/>
              </a:spcAft>
              <a:defRPr sz="2400">
                <a:solidFill>
                  <a:schemeClr val="tx1"/>
                </a:solidFill>
                <a:latin typeface="Verdana" charset="0"/>
                <a:ea typeface="ＭＳ Ｐゴシック" charset="0"/>
              </a:defRPr>
            </a:lvl7pPr>
            <a:lvl8pPr marL="3429000" indent="-228600" eaLnBrk="0" fontAlgn="base" hangingPunct="0">
              <a:spcBef>
                <a:spcPct val="0"/>
              </a:spcBef>
              <a:spcAft>
                <a:spcPct val="0"/>
              </a:spcAft>
              <a:defRPr sz="2400">
                <a:solidFill>
                  <a:schemeClr val="tx1"/>
                </a:solidFill>
                <a:latin typeface="Verdana" charset="0"/>
                <a:ea typeface="ＭＳ Ｐゴシック" charset="0"/>
              </a:defRPr>
            </a:lvl8pPr>
            <a:lvl9pPr marL="3886200" indent="-228600" eaLnBrk="0" fontAlgn="base" hangingPunct="0">
              <a:spcBef>
                <a:spcPct val="0"/>
              </a:spcBef>
              <a:spcAft>
                <a:spcPct val="0"/>
              </a:spcAft>
              <a:defRPr sz="2400">
                <a:solidFill>
                  <a:schemeClr val="tx1"/>
                </a:solidFill>
                <a:latin typeface="Verdana" charset="0"/>
                <a:ea typeface="ＭＳ Ｐゴシック" charset="0"/>
              </a:defRPr>
            </a:lvl9pPr>
          </a:lstStyle>
          <a:p>
            <a:fld id="{794CC3D3-20F8-AC48-8408-BAE8741DA854}" type="slidenum">
              <a:rPr lang="en-US" sz="1000"/>
              <a:pPr/>
              <a:t>65</a:t>
            </a:fld>
            <a:endParaRPr lang="en-US" sz="1000"/>
          </a:p>
        </p:txBody>
      </p:sp>
      <p:sp>
        <p:nvSpPr>
          <p:cNvPr id="124930" name="Rectangle 2"/>
          <p:cNvSpPr>
            <a:spLocks noGrp="1" noChangeArrowheads="1"/>
          </p:cNvSpPr>
          <p:nvPr>
            <p:ph type="title"/>
          </p:nvPr>
        </p:nvSpPr>
        <p:spPr/>
        <p:txBody>
          <a:bodyPr/>
          <a:lstStyle/>
          <a:p>
            <a:pPr eaLnBrk="1" hangingPunct="1"/>
            <a:r>
              <a:rPr lang="en-US">
                <a:latin typeface="Times New Roman" charset="0"/>
                <a:cs typeface="Times New Roman" charset="0"/>
              </a:rPr>
              <a:t>Số có dấu và không dấu</a:t>
            </a:r>
          </a:p>
        </p:txBody>
      </p:sp>
      <p:sp>
        <p:nvSpPr>
          <p:cNvPr id="60422" name="Rectangle 3"/>
          <p:cNvSpPr>
            <a:spLocks noGrp="1" noChangeArrowheads="1"/>
          </p:cNvSpPr>
          <p:nvPr>
            <p:ph type="body" idx="1"/>
          </p:nvPr>
        </p:nvSpPr>
        <p:spPr/>
        <p:txBody>
          <a:bodyPr/>
          <a:lstStyle/>
          <a:p>
            <a:pPr eaLnBrk="1" hangingPunct="1"/>
            <a:r>
              <a:rPr lang="en-AU" sz="2400">
                <a:latin typeface="Times New Roman" charset="0"/>
                <a:cs typeface="Times New Roman" charset="0"/>
              </a:rPr>
              <a:t>Trong hệ nhị phân, bit trái nhất được dùng để biếu diễn dấu của số có dấu </a:t>
            </a:r>
          </a:p>
          <a:p>
            <a:pPr lvl="1" eaLnBrk="1" hangingPunct="1"/>
            <a:r>
              <a:rPr lang="en-AU" sz="2000">
                <a:latin typeface="Times New Roman" charset="0"/>
                <a:cs typeface="Times New Roman" charset="0"/>
              </a:rPr>
              <a:t>Bit trái nhất là  0 </a:t>
            </a:r>
            <a:r>
              <a:rPr lang="en-AU" sz="2000">
                <a:latin typeface="Times New Roman" charset="0"/>
                <a:cs typeface="Times New Roman" charset="0"/>
                <a:sym typeface="Wingdings" charset="0"/>
              </a:rPr>
              <a:t> số dương</a:t>
            </a:r>
          </a:p>
          <a:p>
            <a:pPr lvl="1" eaLnBrk="1" hangingPunct="1"/>
            <a:r>
              <a:rPr lang="en-AU" sz="2000">
                <a:latin typeface="Times New Roman" charset="0"/>
                <a:cs typeface="Times New Roman" charset="0"/>
              </a:rPr>
              <a:t>Bit trái nhất là 1 </a:t>
            </a:r>
            <a:r>
              <a:rPr lang="en-AU" sz="2000">
                <a:latin typeface="Times New Roman" charset="0"/>
                <a:cs typeface="Times New Roman" charset="0"/>
                <a:sym typeface="Wingdings" charset="0"/>
              </a:rPr>
              <a:t> số âm</a:t>
            </a:r>
          </a:p>
          <a:p>
            <a:pPr eaLnBrk="1" hangingPunct="1"/>
            <a:r>
              <a:rPr lang="en-AU" sz="2400">
                <a:latin typeface="Times New Roman" charset="0"/>
                <a:cs typeface="Times New Roman" charset="0"/>
                <a:sym typeface="Wingdings" charset="0"/>
              </a:rPr>
              <a:t>Ví dụ: sử dụng 4 bit để biểu diễn các số</a:t>
            </a:r>
          </a:p>
          <a:p>
            <a:pPr lvl="1" eaLnBrk="1" hangingPunct="1"/>
            <a:r>
              <a:rPr lang="en-AU" sz="2000">
                <a:latin typeface="Times New Roman" charset="0"/>
                <a:cs typeface="Times New Roman" charset="0"/>
                <a:sym typeface="Wingdings" charset="0"/>
              </a:rPr>
              <a:t>0011, 0111, 0101là các số dương</a:t>
            </a:r>
          </a:p>
          <a:p>
            <a:pPr lvl="1" eaLnBrk="1" hangingPunct="1"/>
            <a:r>
              <a:rPr lang="en-AU" sz="2000">
                <a:latin typeface="Times New Roman" charset="0"/>
                <a:cs typeface="Times New Roman" charset="0"/>
                <a:sym typeface="Wingdings" charset="0"/>
              </a:rPr>
              <a:t>1011, 1111, 1101 là các số âm</a:t>
            </a:r>
          </a:p>
          <a:p>
            <a:pPr eaLnBrk="1" hangingPunct="1"/>
            <a:r>
              <a:rPr lang="en-AU" sz="2400">
                <a:latin typeface="Times New Roman" charset="0"/>
                <a:cs typeface="Times New Roman" charset="0"/>
                <a:sym typeface="Wingdings" charset="0"/>
              </a:rPr>
              <a:t>Đối với các số không dấu, tất cả các bit đều lưu giá trị</a:t>
            </a:r>
            <a:endParaRPr lang="en-US" sz="2400">
              <a:latin typeface="Times New Roman" charset="0"/>
              <a:cs typeface="Times New Roman" charset="0"/>
              <a:sym typeface="Wingdings" charset="0"/>
            </a:endParaRPr>
          </a:p>
        </p:txBody>
      </p:sp>
    </p:spTree>
  </p:cSld>
  <p:clrMapOvr>
    <a:masterClrMapping/>
  </p:clrMapOvr>
  <p:transition>
    <p:fade thruBlk="1"/>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60422">
                                            <p:txEl>
                                              <p:pRg st="0" end="0"/>
                                            </p:txEl>
                                          </p:spTgt>
                                        </p:tgtEl>
                                        <p:attrNameLst>
                                          <p:attrName>style.visibility</p:attrName>
                                        </p:attrNameLst>
                                      </p:cBhvr>
                                      <p:to>
                                        <p:strVal val="visible"/>
                                      </p:to>
                                    </p:set>
                                    <p:animEffect transition="in" filter="checkerboard(across)">
                                      <p:cBhvr>
                                        <p:cTn id="7" dur="500"/>
                                        <p:tgtEl>
                                          <p:spTgt spid="60422">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10" fill="hold" nodeType="clickEffect">
                                  <p:stCondLst>
                                    <p:cond delay="0"/>
                                  </p:stCondLst>
                                  <p:childTnLst>
                                    <p:set>
                                      <p:cBhvr>
                                        <p:cTn id="11" dur="1" fill="hold">
                                          <p:stCondLst>
                                            <p:cond delay="0"/>
                                          </p:stCondLst>
                                        </p:cTn>
                                        <p:tgtEl>
                                          <p:spTgt spid="60422">
                                            <p:txEl>
                                              <p:pRg st="1" end="1"/>
                                            </p:txEl>
                                          </p:spTgt>
                                        </p:tgtEl>
                                        <p:attrNameLst>
                                          <p:attrName>style.visibility</p:attrName>
                                        </p:attrNameLst>
                                      </p:cBhvr>
                                      <p:to>
                                        <p:strVal val="visible"/>
                                      </p:to>
                                    </p:set>
                                    <p:animEffect transition="in" filter="checkerboard(across)">
                                      <p:cBhvr>
                                        <p:cTn id="12" dur="500"/>
                                        <p:tgtEl>
                                          <p:spTgt spid="60422">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5" presetClass="entr" presetSubtype="10" fill="hold" nodeType="clickEffect">
                                  <p:stCondLst>
                                    <p:cond delay="0"/>
                                  </p:stCondLst>
                                  <p:childTnLst>
                                    <p:set>
                                      <p:cBhvr>
                                        <p:cTn id="16" dur="1" fill="hold">
                                          <p:stCondLst>
                                            <p:cond delay="0"/>
                                          </p:stCondLst>
                                        </p:cTn>
                                        <p:tgtEl>
                                          <p:spTgt spid="60422">
                                            <p:txEl>
                                              <p:pRg st="2" end="2"/>
                                            </p:txEl>
                                          </p:spTgt>
                                        </p:tgtEl>
                                        <p:attrNameLst>
                                          <p:attrName>style.visibility</p:attrName>
                                        </p:attrNameLst>
                                      </p:cBhvr>
                                      <p:to>
                                        <p:strVal val="visible"/>
                                      </p:to>
                                    </p:set>
                                    <p:animEffect transition="in" filter="checkerboard(across)">
                                      <p:cBhvr>
                                        <p:cTn id="17" dur="500"/>
                                        <p:tgtEl>
                                          <p:spTgt spid="60422">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5" presetClass="entr" presetSubtype="10" fill="hold" nodeType="clickEffect">
                                  <p:stCondLst>
                                    <p:cond delay="0"/>
                                  </p:stCondLst>
                                  <p:childTnLst>
                                    <p:set>
                                      <p:cBhvr>
                                        <p:cTn id="21" dur="1" fill="hold">
                                          <p:stCondLst>
                                            <p:cond delay="0"/>
                                          </p:stCondLst>
                                        </p:cTn>
                                        <p:tgtEl>
                                          <p:spTgt spid="60422">
                                            <p:txEl>
                                              <p:pRg st="3" end="3"/>
                                            </p:txEl>
                                          </p:spTgt>
                                        </p:tgtEl>
                                        <p:attrNameLst>
                                          <p:attrName>style.visibility</p:attrName>
                                        </p:attrNameLst>
                                      </p:cBhvr>
                                      <p:to>
                                        <p:strVal val="visible"/>
                                      </p:to>
                                    </p:set>
                                    <p:animEffect transition="in" filter="checkerboard(across)">
                                      <p:cBhvr>
                                        <p:cTn id="22" dur="500"/>
                                        <p:tgtEl>
                                          <p:spTgt spid="60422">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5" presetClass="entr" presetSubtype="10" fill="hold" nodeType="clickEffect">
                                  <p:stCondLst>
                                    <p:cond delay="0"/>
                                  </p:stCondLst>
                                  <p:childTnLst>
                                    <p:set>
                                      <p:cBhvr>
                                        <p:cTn id="26" dur="1" fill="hold">
                                          <p:stCondLst>
                                            <p:cond delay="0"/>
                                          </p:stCondLst>
                                        </p:cTn>
                                        <p:tgtEl>
                                          <p:spTgt spid="60422">
                                            <p:txEl>
                                              <p:pRg st="4" end="4"/>
                                            </p:txEl>
                                          </p:spTgt>
                                        </p:tgtEl>
                                        <p:attrNameLst>
                                          <p:attrName>style.visibility</p:attrName>
                                        </p:attrNameLst>
                                      </p:cBhvr>
                                      <p:to>
                                        <p:strVal val="visible"/>
                                      </p:to>
                                    </p:set>
                                    <p:animEffect transition="in" filter="checkerboard(across)">
                                      <p:cBhvr>
                                        <p:cTn id="27" dur="500"/>
                                        <p:tgtEl>
                                          <p:spTgt spid="60422">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5" presetClass="entr" presetSubtype="10" fill="hold" nodeType="clickEffect">
                                  <p:stCondLst>
                                    <p:cond delay="0"/>
                                  </p:stCondLst>
                                  <p:childTnLst>
                                    <p:set>
                                      <p:cBhvr>
                                        <p:cTn id="31" dur="1" fill="hold">
                                          <p:stCondLst>
                                            <p:cond delay="0"/>
                                          </p:stCondLst>
                                        </p:cTn>
                                        <p:tgtEl>
                                          <p:spTgt spid="60422">
                                            <p:txEl>
                                              <p:pRg st="5" end="5"/>
                                            </p:txEl>
                                          </p:spTgt>
                                        </p:tgtEl>
                                        <p:attrNameLst>
                                          <p:attrName>style.visibility</p:attrName>
                                        </p:attrNameLst>
                                      </p:cBhvr>
                                      <p:to>
                                        <p:strVal val="visible"/>
                                      </p:to>
                                    </p:set>
                                    <p:animEffect transition="in" filter="checkerboard(across)">
                                      <p:cBhvr>
                                        <p:cTn id="32" dur="500"/>
                                        <p:tgtEl>
                                          <p:spTgt spid="60422">
                                            <p:txEl>
                                              <p:pRg st="5" end="5"/>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5" presetClass="entr" presetSubtype="10" fill="hold" nodeType="clickEffect">
                                  <p:stCondLst>
                                    <p:cond delay="0"/>
                                  </p:stCondLst>
                                  <p:childTnLst>
                                    <p:set>
                                      <p:cBhvr>
                                        <p:cTn id="36" dur="1" fill="hold">
                                          <p:stCondLst>
                                            <p:cond delay="0"/>
                                          </p:stCondLst>
                                        </p:cTn>
                                        <p:tgtEl>
                                          <p:spTgt spid="60422">
                                            <p:txEl>
                                              <p:pRg st="6" end="6"/>
                                            </p:txEl>
                                          </p:spTgt>
                                        </p:tgtEl>
                                        <p:attrNameLst>
                                          <p:attrName>style.visibility</p:attrName>
                                        </p:attrNameLst>
                                      </p:cBhvr>
                                      <p:to>
                                        <p:strVal val="visible"/>
                                      </p:to>
                                    </p:set>
                                    <p:animEffect transition="in" filter="checkerboard(across)">
                                      <p:cBhvr>
                                        <p:cTn id="37" dur="500"/>
                                        <p:tgtEl>
                                          <p:spTgt spid="6042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7" name="Slide Number Placeholder 5"/>
          <p:cNvSpPr>
            <a:spLocks noGrp="1"/>
          </p:cNvSpPr>
          <p:nvPr>
            <p:ph type="sldNum" sz="quarter" idx="12"/>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Verdana" charset="0"/>
                <a:ea typeface="ＭＳ Ｐゴシック" charset="0"/>
                <a:cs typeface="ＭＳ Ｐゴシック" charset="0"/>
              </a:defRPr>
            </a:lvl1pPr>
            <a:lvl2pPr marL="742950" indent="-285750">
              <a:defRPr sz="2400">
                <a:solidFill>
                  <a:schemeClr val="tx1"/>
                </a:solidFill>
                <a:latin typeface="Verdana" charset="0"/>
                <a:ea typeface="ＭＳ Ｐゴシック" charset="0"/>
              </a:defRPr>
            </a:lvl2pPr>
            <a:lvl3pPr marL="1143000" indent="-228600">
              <a:defRPr sz="2400">
                <a:solidFill>
                  <a:schemeClr val="tx1"/>
                </a:solidFill>
                <a:latin typeface="Verdana" charset="0"/>
                <a:ea typeface="ＭＳ Ｐゴシック" charset="0"/>
              </a:defRPr>
            </a:lvl3pPr>
            <a:lvl4pPr marL="1600200" indent="-228600">
              <a:defRPr sz="2400">
                <a:solidFill>
                  <a:schemeClr val="tx1"/>
                </a:solidFill>
                <a:latin typeface="Verdana" charset="0"/>
                <a:ea typeface="ＭＳ Ｐゴシック" charset="0"/>
              </a:defRPr>
            </a:lvl4pPr>
            <a:lvl5pPr marL="2057400" indent="-228600">
              <a:defRPr sz="2400">
                <a:solidFill>
                  <a:schemeClr val="tx1"/>
                </a:solidFill>
                <a:latin typeface="Verdana" charset="0"/>
                <a:ea typeface="ＭＳ Ｐゴシック" charset="0"/>
              </a:defRPr>
            </a:lvl5pPr>
            <a:lvl6pPr marL="2514600" indent="-228600" eaLnBrk="0" fontAlgn="base" hangingPunct="0">
              <a:spcBef>
                <a:spcPct val="0"/>
              </a:spcBef>
              <a:spcAft>
                <a:spcPct val="0"/>
              </a:spcAft>
              <a:defRPr sz="2400">
                <a:solidFill>
                  <a:schemeClr val="tx1"/>
                </a:solidFill>
                <a:latin typeface="Verdana" charset="0"/>
                <a:ea typeface="ＭＳ Ｐゴシック" charset="0"/>
              </a:defRPr>
            </a:lvl6pPr>
            <a:lvl7pPr marL="2971800" indent="-228600" eaLnBrk="0" fontAlgn="base" hangingPunct="0">
              <a:spcBef>
                <a:spcPct val="0"/>
              </a:spcBef>
              <a:spcAft>
                <a:spcPct val="0"/>
              </a:spcAft>
              <a:defRPr sz="2400">
                <a:solidFill>
                  <a:schemeClr val="tx1"/>
                </a:solidFill>
                <a:latin typeface="Verdana" charset="0"/>
                <a:ea typeface="ＭＳ Ｐゴシック" charset="0"/>
              </a:defRPr>
            </a:lvl7pPr>
            <a:lvl8pPr marL="3429000" indent="-228600" eaLnBrk="0" fontAlgn="base" hangingPunct="0">
              <a:spcBef>
                <a:spcPct val="0"/>
              </a:spcBef>
              <a:spcAft>
                <a:spcPct val="0"/>
              </a:spcAft>
              <a:defRPr sz="2400">
                <a:solidFill>
                  <a:schemeClr val="tx1"/>
                </a:solidFill>
                <a:latin typeface="Verdana" charset="0"/>
                <a:ea typeface="ＭＳ Ｐゴシック" charset="0"/>
              </a:defRPr>
            </a:lvl8pPr>
            <a:lvl9pPr marL="3886200" indent="-228600" eaLnBrk="0" fontAlgn="base" hangingPunct="0">
              <a:spcBef>
                <a:spcPct val="0"/>
              </a:spcBef>
              <a:spcAft>
                <a:spcPct val="0"/>
              </a:spcAft>
              <a:defRPr sz="2400">
                <a:solidFill>
                  <a:schemeClr val="tx1"/>
                </a:solidFill>
                <a:latin typeface="Verdana" charset="0"/>
                <a:ea typeface="ＭＳ Ｐゴシック" charset="0"/>
              </a:defRPr>
            </a:lvl9pPr>
          </a:lstStyle>
          <a:p>
            <a:fld id="{D89154E5-DF5B-FC4F-8855-9DC5746E86AE}" type="slidenum">
              <a:rPr lang="en-US" sz="1000"/>
              <a:pPr/>
              <a:t>66</a:t>
            </a:fld>
            <a:endParaRPr lang="en-US" sz="1000"/>
          </a:p>
        </p:txBody>
      </p:sp>
      <p:sp>
        <p:nvSpPr>
          <p:cNvPr id="126978" name="Rectangle 2"/>
          <p:cNvSpPr>
            <a:spLocks noGrp="1" noChangeArrowheads="1"/>
          </p:cNvSpPr>
          <p:nvPr>
            <p:ph type="title"/>
          </p:nvPr>
        </p:nvSpPr>
        <p:spPr/>
        <p:txBody>
          <a:bodyPr/>
          <a:lstStyle/>
          <a:p>
            <a:pPr eaLnBrk="1" hangingPunct="1"/>
            <a:r>
              <a:rPr lang="en-US">
                <a:latin typeface="Times New Roman" charset="0"/>
                <a:cs typeface="Times New Roman" charset="0"/>
              </a:rPr>
              <a:t>Số có dấu và không dấu</a:t>
            </a:r>
          </a:p>
        </p:txBody>
      </p:sp>
      <p:sp>
        <p:nvSpPr>
          <p:cNvPr id="126979" name="Rectangle 3"/>
          <p:cNvSpPr>
            <a:spLocks noGrp="1" noChangeArrowheads="1"/>
          </p:cNvSpPr>
          <p:nvPr>
            <p:ph type="body" idx="1"/>
          </p:nvPr>
        </p:nvSpPr>
        <p:spPr/>
        <p:txBody>
          <a:bodyPr/>
          <a:lstStyle/>
          <a:p>
            <a:pPr eaLnBrk="1" hangingPunct="1"/>
            <a:r>
              <a:rPr lang="en-AU">
                <a:latin typeface="Times New Roman" charset="0"/>
                <a:cs typeface="Times New Roman" charset="0"/>
                <a:sym typeface="Wingdings" charset="0"/>
              </a:rPr>
              <a:t>Phạm vi biểu diễn: n bits có thể biểu diễn:</a:t>
            </a:r>
          </a:p>
          <a:p>
            <a:pPr lvl="1" eaLnBrk="1" hangingPunct="1"/>
            <a:r>
              <a:rPr lang="en-AU">
                <a:latin typeface="Times New Roman" charset="0"/>
                <a:cs typeface="Times New Roman" charset="0"/>
                <a:sym typeface="Wingdings" charset="0"/>
              </a:rPr>
              <a:t>Số có dấu: từ -2</a:t>
            </a:r>
            <a:r>
              <a:rPr lang="en-AU" baseline="30000">
                <a:latin typeface="Times New Roman" charset="0"/>
                <a:cs typeface="Times New Roman" charset="0"/>
                <a:sym typeface="Wingdings" charset="0"/>
              </a:rPr>
              <a:t>n-1</a:t>
            </a:r>
            <a:r>
              <a:rPr lang="en-AU">
                <a:latin typeface="Times New Roman" charset="0"/>
                <a:cs typeface="Times New Roman" charset="0"/>
                <a:sym typeface="Wingdings" charset="0"/>
              </a:rPr>
              <a:t> tới + 2</a:t>
            </a:r>
            <a:r>
              <a:rPr lang="en-AU" baseline="30000">
                <a:latin typeface="Times New Roman" charset="0"/>
                <a:cs typeface="Times New Roman" charset="0"/>
                <a:sym typeface="Wingdings" charset="0"/>
              </a:rPr>
              <a:t>n-1</a:t>
            </a:r>
            <a:r>
              <a:rPr lang="en-AU">
                <a:latin typeface="Times New Roman" charset="0"/>
                <a:cs typeface="Times New Roman" charset="0"/>
                <a:sym typeface="Wingdings" charset="0"/>
              </a:rPr>
              <a:t>-1</a:t>
            </a:r>
          </a:p>
          <a:p>
            <a:pPr lvl="2" eaLnBrk="1" hangingPunct="1"/>
            <a:r>
              <a:rPr lang="en-AU">
                <a:latin typeface="Times New Roman" charset="0"/>
                <a:cs typeface="Times New Roman" charset="0"/>
                <a:sym typeface="Wingdings" charset="0"/>
              </a:rPr>
              <a:t>8 bits: từ -128 tới +127</a:t>
            </a:r>
          </a:p>
          <a:p>
            <a:pPr lvl="2" eaLnBrk="1" hangingPunct="1"/>
            <a:r>
              <a:rPr lang="en-AU">
                <a:latin typeface="Times New Roman" charset="0"/>
                <a:cs typeface="Times New Roman" charset="0"/>
                <a:sym typeface="Wingdings" charset="0"/>
              </a:rPr>
              <a:t>16 bits: từ -32768 tới +32767</a:t>
            </a:r>
          </a:p>
          <a:p>
            <a:pPr lvl="2" eaLnBrk="1" hangingPunct="1"/>
            <a:r>
              <a:rPr lang="en-AU">
                <a:latin typeface="Times New Roman" charset="0"/>
                <a:cs typeface="Times New Roman" charset="0"/>
                <a:sym typeface="Wingdings" charset="0"/>
              </a:rPr>
              <a:t>32 bits: từ -2,147,483,648 tới +2,147,483,647</a:t>
            </a:r>
          </a:p>
          <a:p>
            <a:pPr lvl="1" eaLnBrk="1" hangingPunct="1"/>
            <a:r>
              <a:rPr lang="en-AU">
                <a:latin typeface="Times New Roman" charset="0"/>
                <a:cs typeface="Times New Roman" charset="0"/>
                <a:sym typeface="Wingdings" charset="0"/>
              </a:rPr>
              <a:t>Số không dấu: từ 0 tới 2</a:t>
            </a:r>
            <a:r>
              <a:rPr lang="en-AU" baseline="30000">
                <a:latin typeface="Times New Roman" charset="0"/>
                <a:cs typeface="Times New Roman" charset="0"/>
                <a:sym typeface="Wingdings" charset="0"/>
              </a:rPr>
              <a:t>n</a:t>
            </a:r>
          </a:p>
          <a:p>
            <a:pPr lvl="2" eaLnBrk="1" hangingPunct="1"/>
            <a:r>
              <a:rPr lang="en-AU">
                <a:latin typeface="Times New Roman" charset="0"/>
                <a:cs typeface="Times New Roman" charset="0"/>
                <a:sym typeface="Wingdings" charset="0"/>
              </a:rPr>
              <a:t>8 bits: từ 0 tới 256</a:t>
            </a:r>
          </a:p>
          <a:p>
            <a:pPr lvl="2" eaLnBrk="1" hangingPunct="1"/>
            <a:r>
              <a:rPr lang="en-AU">
                <a:latin typeface="Times New Roman" charset="0"/>
                <a:cs typeface="Times New Roman" charset="0"/>
                <a:sym typeface="Wingdings" charset="0"/>
              </a:rPr>
              <a:t>16 bits: từ 0 tới 65536</a:t>
            </a:r>
          </a:p>
          <a:p>
            <a:pPr lvl="2" eaLnBrk="1" hangingPunct="1"/>
            <a:r>
              <a:rPr lang="en-AU">
                <a:latin typeface="Times New Roman" charset="0"/>
                <a:cs typeface="Times New Roman" charset="0"/>
                <a:sym typeface="Wingdings" charset="0"/>
              </a:rPr>
              <a:t>32 bits: từ 0 tới </a:t>
            </a:r>
            <a:r>
              <a:rPr lang="en-US">
                <a:latin typeface="Times New Roman" charset="0"/>
                <a:cs typeface="Times New Roman" charset="0"/>
                <a:sym typeface="Wingdings" charset="0"/>
              </a:rPr>
              <a:t>4,294,967,296</a:t>
            </a:r>
          </a:p>
        </p:txBody>
      </p:sp>
    </p:spTree>
  </p:cSld>
  <p:clrMapOvr>
    <a:masterClrMapping/>
  </p:clrMapOvr>
  <p:transition>
    <p:fade thruBlk="1"/>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5" name="Slide Number Placeholder 5"/>
          <p:cNvSpPr>
            <a:spLocks noGrp="1"/>
          </p:cNvSpPr>
          <p:nvPr>
            <p:ph type="sldNum" sz="quarter" idx="12"/>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Verdana" charset="0"/>
                <a:ea typeface="ＭＳ Ｐゴシック" charset="0"/>
                <a:cs typeface="ＭＳ Ｐゴシック" charset="0"/>
              </a:defRPr>
            </a:lvl1pPr>
            <a:lvl2pPr marL="742950" indent="-285750">
              <a:defRPr sz="2400">
                <a:solidFill>
                  <a:schemeClr val="tx1"/>
                </a:solidFill>
                <a:latin typeface="Verdana" charset="0"/>
                <a:ea typeface="ＭＳ Ｐゴシック" charset="0"/>
              </a:defRPr>
            </a:lvl2pPr>
            <a:lvl3pPr marL="1143000" indent="-228600">
              <a:defRPr sz="2400">
                <a:solidFill>
                  <a:schemeClr val="tx1"/>
                </a:solidFill>
                <a:latin typeface="Verdana" charset="0"/>
                <a:ea typeface="ＭＳ Ｐゴシック" charset="0"/>
              </a:defRPr>
            </a:lvl3pPr>
            <a:lvl4pPr marL="1600200" indent="-228600">
              <a:defRPr sz="2400">
                <a:solidFill>
                  <a:schemeClr val="tx1"/>
                </a:solidFill>
                <a:latin typeface="Verdana" charset="0"/>
                <a:ea typeface="ＭＳ Ｐゴシック" charset="0"/>
              </a:defRPr>
            </a:lvl4pPr>
            <a:lvl5pPr marL="2057400" indent="-228600">
              <a:defRPr sz="2400">
                <a:solidFill>
                  <a:schemeClr val="tx1"/>
                </a:solidFill>
                <a:latin typeface="Verdana" charset="0"/>
                <a:ea typeface="ＭＳ Ｐゴシック" charset="0"/>
              </a:defRPr>
            </a:lvl5pPr>
            <a:lvl6pPr marL="2514600" indent="-228600" eaLnBrk="0" fontAlgn="base" hangingPunct="0">
              <a:spcBef>
                <a:spcPct val="0"/>
              </a:spcBef>
              <a:spcAft>
                <a:spcPct val="0"/>
              </a:spcAft>
              <a:defRPr sz="2400">
                <a:solidFill>
                  <a:schemeClr val="tx1"/>
                </a:solidFill>
                <a:latin typeface="Verdana" charset="0"/>
                <a:ea typeface="ＭＳ Ｐゴシック" charset="0"/>
              </a:defRPr>
            </a:lvl6pPr>
            <a:lvl7pPr marL="2971800" indent="-228600" eaLnBrk="0" fontAlgn="base" hangingPunct="0">
              <a:spcBef>
                <a:spcPct val="0"/>
              </a:spcBef>
              <a:spcAft>
                <a:spcPct val="0"/>
              </a:spcAft>
              <a:defRPr sz="2400">
                <a:solidFill>
                  <a:schemeClr val="tx1"/>
                </a:solidFill>
                <a:latin typeface="Verdana" charset="0"/>
                <a:ea typeface="ＭＳ Ｐゴシック" charset="0"/>
              </a:defRPr>
            </a:lvl7pPr>
            <a:lvl8pPr marL="3429000" indent="-228600" eaLnBrk="0" fontAlgn="base" hangingPunct="0">
              <a:spcBef>
                <a:spcPct val="0"/>
              </a:spcBef>
              <a:spcAft>
                <a:spcPct val="0"/>
              </a:spcAft>
              <a:defRPr sz="2400">
                <a:solidFill>
                  <a:schemeClr val="tx1"/>
                </a:solidFill>
                <a:latin typeface="Verdana" charset="0"/>
                <a:ea typeface="ＭＳ Ｐゴシック" charset="0"/>
              </a:defRPr>
            </a:lvl8pPr>
            <a:lvl9pPr marL="3886200" indent="-228600" eaLnBrk="0" fontAlgn="base" hangingPunct="0">
              <a:spcBef>
                <a:spcPct val="0"/>
              </a:spcBef>
              <a:spcAft>
                <a:spcPct val="0"/>
              </a:spcAft>
              <a:defRPr sz="2400">
                <a:solidFill>
                  <a:schemeClr val="tx1"/>
                </a:solidFill>
                <a:latin typeface="Verdana" charset="0"/>
                <a:ea typeface="ＭＳ Ｐゴシック" charset="0"/>
              </a:defRPr>
            </a:lvl9pPr>
          </a:lstStyle>
          <a:p>
            <a:fld id="{C8C5D3CE-D1F9-8244-BC6E-C7A25C8AB678}" type="slidenum">
              <a:rPr lang="en-US" sz="1000"/>
              <a:pPr/>
              <a:t>67</a:t>
            </a:fld>
            <a:endParaRPr lang="en-US" sz="1000"/>
          </a:p>
        </p:txBody>
      </p:sp>
      <p:sp>
        <p:nvSpPr>
          <p:cNvPr id="129026" name="Rectangle 2"/>
          <p:cNvSpPr>
            <a:spLocks noGrp="1" noChangeArrowheads="1"/>
          </p:cNvSpPr>
          <p:nvPr>
            <p:ph type="title"/>
          </p:nvPr>
        </p:nvSpPr>
        <p:spPr/>
        <p:txBody>
          <a:bodyPr/>
          <a:lstStyle/>
          <a:p>
            <a:pPr eaLnBrk="1" hangingPunct="1"/>
            <a:r>
              <a:rPr lang="en-AU">
                <a:latin typeface="Times New Roman" charset="0"/>
                <a:cs typeface="Times New Roman" charset="0"/>
              </a:rPr>
              <a:t>Bảng mã ASCII</a:t>
            </a:r>
            <a:endParaRPr lang="en-US">
              <a:latin typeface="Times New Roman" charset="0"/>
              <a:cs typeface="Times New Roman" charset="0"/>
            </a:endParaRPr>
          </a:p>
        </p:txBody>
      </p:sp>
      <p:sp>
        <p:nvSpPr>
          <p:cNvPr id="129027" name="Rectangle 3"/>
          <p:cNvSpPr>
            <a:spLocks noGrp="1" noChangeArrowheads="1"/>
          </p:cNvSpPr>
          <p:nvPr>
            <p:ph type="body" idx="1"/>
          </p:nvPr>
        </p:nvSpPr>
        <p:spPr>
          <a:xfrm>
            <a:off x="684213" y="1600200"/>
            <a:ext cx="8002587" cy="4591050"/>
          </a:xfrm>
        </p:spPr>
        <p:txBody>
          <a:bodyPr/>
          <a:lstStyle/>
          <a:p>
            <a:pPr eaLnBrk="1" hangingPunct="1"/>
            <a:r>
              <a:rPr lang="en-AU" sz="2400">
                <a:latin typeface="Times New Roman" charset="0"/>
                <a:cs typeface="Times New Roman" charset="0"/>
              </a:rPr>
              <a:t>ASCII (American Standard Code for Information Interchange) là bảng mã các kí tự chuẩn tiếng Anh dùng cho trao đổi dữ liệu trong các hệ thống tính toán</a:t>
            </a:r>
            <a:r>
              <a:rPr lang="en-US" sz="2400">
                <a:latin typeface="Times New Roman" charset="0"/>
                <a:cs typeface="Times New Roman" charset="0"/>
              </a:rPr>
              <a:t>.</a:t>
            </a:r>
          </a:p>
          <a:p>
            <a:pPr eaLnBrk="1" hangingPunct="1"/>
            <a:r>
              <a:rPr lang="en-AU" sz="2400">
                <a:latin typeface="Times New Roman" charset="0"/>
                <a:cs typeface="Times New Roman" charset="0"/>
              </a:rPr>
              <a:t>Sử dụng 8 bit để biểu diễn 1 kí tự.</a:t>
            </a:r>
            <a:endParaRPr lang="en-US" sz="2400">
              <a:latin typeface="Times New Roman" charset="0"/>
              <a:cs typeface="Times New Roman" charset="0"/>
            </a:endParaRPr>
          </a:p>
          <a:p>
            <a:pPr eaLnBrk="1" hangingPunct="1"/>
            <a:r>
              <a:rPr lang="en-US" sz="2400">
                <a:latin typeface="Times New Roman" charset="0"/>
                <a:cs typeface="Times New Roman" charset="0"/>
              </a:rPr>
              <a:t>Mã ASCII gồm định nghĩa cho 128 kí tự : </a:t>
            </a:r>
          </a:p>
          <a:p>
            <a:pPr lvl="1" eaLnBrk="1" hangingPunct="1"/>
            <a:r>
              <a:rPr lang="en-US" sz="2000">
                <a:latin typeface="Times New Roman" charset="0"/>
                <a:cs typeface="Times New Roman" charset="0"/>
              </a:rPr>
              <a:t>33 kí tự điều khiển</a:t>
            </a:r>
          </a:p>
          <a:p>
            <a:pPr lvl="1" eaLnBrk="1" hangingPunct="1"/>
            <a:r>
              <a:rPr lang="en-US" sz="2000">
                <a:latin typeface="Times New Roman" charset="0"/>
                <a:cs typeface="Times New Roman" charset="0"/>
              </a:rPr>
              <a:t>94 kí tự </a:t>
            </a:r>
          </a:p>
          <a:p>
            <a:pPr eaLnBrk="1" hangingPunct="1"/>
            <a:r>
              <a:rPr lang="en-US" sz="2400">
                <a:latin typeface="Times New Roman" charset="0"/>
                <a:cs typeface="Times New Roman" charset="0"/>
              </a:rPr>
              <a:t>Các giá trị còn lại (129-255) dự trữ</a:t>
            </a:r>
          </a:p>
        </p:txBody>
      </p:sp>
    </p:spTree>
  </p:cSld>
  <p:clrMapOvr>
    <a:masterClrMapping/>
  </p:clrMapOvr>
  <p:transition>
    <p:fade thruBlk="1"/>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3" name="Slide Number Placeholder 5"/>
          <p:cNvSpPr>
            <a:spLocks noGrp="1"/>
          </p:cNvSpPr>
          <p:nvPr>
            <p:ph type="sldNum" sz="quarter" idx="12"/>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Verdana" charset="0"/>
                <a:ea typeface="ＭＳ Ｐゴシック" charset="0"/>
                <a:cs typeface="ＭＳ Ｐゴシック" charset="0"/>
              </a:defRPr>
            </a:lvl1pPr>
            <a:lvl2pPr marL="742950" indent="-285750">
              <a:defRPr sz="2400">
                <a:solidFill>
                  <a:schemeClr val="tx1"/>
                </a:solidFill>
                <a:latin typeface="Verdana" charset="0"/>
                <a:ea typeface="ＭＳ Ｐゴシック" charset="0"/>
              </a:defRPr>
            </a:lvl2pPr>
            <a:lvl3pPr marL="1143000" indent="-228600">
              <a:defRPr sz="2400">
                <a:solidFill>
                  <a:schemeClr val="tx1"/>
                </a:solidFill>
                <a:latin typeface="Verdana" charset="0"/>
                <a:ea typeface="ＭＳ Ｐゴシック" charset="0"/>
              </a:defRPr>
            </a:lvl3pPr>
            <a:lvl4pPr marL="1600200" indent="-228600">
              <a:defRPr sz="2400">
                <a:solidFill>
                  <a:schemeClr val="tx1"/>
                </a:solidFill>
                <a:latin typeface="Verdana" charset="0"/>
                <a:ea typeface="ＭＳ Ｐゴシック" charset="0"/>
              </a:defRPr>
            </a:lvl4pPr>
            <a:lvl5pPr marL="2057400" indent="-228600">
              <a:defRPr sz="2400">
                <a:solidFill>
                  <a:schemeClr val="tx1"/>
                </a:solidFill>
                <a:latin typeface="Verdana" charset="0"/>
                <a:ea typeface="ＭＳ Ｐゴシック" charset="0"/>
              </a:defRPr>
            </a:lvl5pPr>
            <a:lvl6pPr marL="2514600" indent="-228600" eaLnBrk="0" fontAlgn="base" hangingPunct="0">
              <a:spcBef>
                <a:spcPct val="0"/>
              </a:spcBef>
              <a:spcAft>
                <a:spcPct val="0"/>
              </a:spcAft>
              <a:defRPr sz="2400">
                <a:solidFill>
                  <a:schemeClr val="tx1"/>
                </a:solidFill>
                <a:latin typeface="Verdana" charset="0"/>
                <a:ea typeface="ＭＳ Ｐゴシック" charset="0"/>
              </a:defRPr>
            </a:lvl6pPr>
            <a:lvl7pPr marL="2971800" indent="-228600" eaLnBrk="0" fontAlgn="base" hangingPunct="0">
              <a:spcBef>
                <a:spcPct val="0"/>
              </a:spcBef>
              <a:spcAft>
                <a:spcPct val="0"/>
              </a:spcAft>
              <a:defRPr sz="2400">
                <a:solidFill>
                  <a:schemeClr val="tx1"/>
                </a:solidFill>
                <a:latin typeface="Verdana" charset="0"/>
                <a:ea typeface="ＭＳ Ｐゴシック" charset="0"/>
              </a:defRPr>
            </a:lvl7pPr>
            <a:lvl8pPr marL="3429000" indent="-228600" eaLnBrk="0" fontAlgn="base" hangingPunct="0">
              <a:spcBef>
                <a:spcPct val="0"/>
              </a:spcBef>
              <a:spcAft>
                <a:spcPct val="0"/>
              </a:spcAft>
              <a:defRPr sz="2400">
                <a:solidFill>
                  <a:schemeClr val="tx1"/>
                </a:solidFill>
                <a:latin typeface="Verdana" charset="0"/>
                <a:ea typeface="ＭＳ Ｐゴシック" charset="0"/>
              </a:defRPr>
            </a:lvl8pPr>
            <a:lvl9pPr marL="3886200" indent="-228600" eaLnBrk="0" fontAlgn="base" hangingPunct="0">
              <a:spcBef>
                <a:spcPct val="0"/>
              </a:spcBef>
              <a:spcAft>
                <a:spcPct val="0"/>
              </a:spcAft>
              <a:defRPr sz="2400">
                <a:solidFill>
                  <a:schemeClr val="tx1"/>
                </a:solidFill>
                <a:latin typeface="Verdana" charset="0"/>
                <a:ea typeface="ＭＳ Ｐゴシック" charset="0"/>
              </a:defRPr>
            </a:lvl9pPr>
          </a:lstStyle>
          <a:p>
            <a:fld id="{35C7BE9D-3D97-F94D-9836-59823861FC94}" type="slidenum">
              <a:rPr lang="en-US" sz="1000"/>
              <a:pPr/>
              <a:t>68</a:t>
            </a:fld>
            <a:endParaRPr lang="en-US" sz="1000"/>
          </a:p>
        </p:txBody>
      </p:sp>
      <p:sp>
        <p:nvSpPr>
          <p:cNvPr id="131074" name="Rectangle 2"/>
          <p:cNvSpPr>
            <a:spLocks noGrp="1" noChangeArrowheads="1"/>
          </p:cNvSpPr>
          <p:nvPr>
            <p:ph type="title"/>
          </p:nvPr>
        </p:nvSpPr>
        <p:spPr/>
        <p:txBody>
          <a:bodyPr/>
          <a:lstStyle/>
          <a:p>
            <a:pPr eaLnBrk="1" hangingPunct="1"/>
            <a:r>
              <a:rPr lang="en-AU">
                <a:latin typeface="Times New Roman" charset="0"/>
                <a:cs typeface="Times New Roman" charset="0"/>
              </a:rPr>
              <a:t>ASCII Table – Control chars</a:t>
            </a:r>
            <a:endParaRPr lang="en-US">
              <a:latin typeface="Times New Roman" charset="0"/>
              <a:cs typeface="Times New Roman" charset="0"/>
            </a:endParaRPr>
          </a:p>
        </p:txBody>
      </p:sp>
      <p:pic>
        <p:nvPicPr>
          <p:cNvPr id="13107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8888" y="1844675"/>
            <a:ext cx="6697662" cy="42751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transition>
    <p:fade thruBlk="1"/>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1" name="Slide Number Placeholder 5"/>
          <p:cNvSpPr>
            <a:spLocks noGrp="1"/>
          </p:cNvSpPr>
          <p:nvPr>
            <p:ph type="sldNum" sz="quarter" idx="12"/>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Verdana" charset="0"/>
                <a:ea typeface="ＭＳ Ｐゴシック" charset="0"/>
                <a:cs typeface="ＭＳ Ｐゴシック" charset="0"/>
              </a:defRPr>
            </a:lvl1pPr>
            <a:lvl2pPr marL="742950" indent="-285750">
              <a:defRPr sz="2400">
                <a:solidFill>
                  <a:schemeClr val="tx1"/>
                </a:solidFill>
                <a:latin typeface="Verdana" charset="0"/>
                <a:ea typeface="ＭＳ Ｐゴシック" charset="0"/>
              </a:defRPr>
            </a:lvl2pPr>
            <a:lvl3pPr marL="1143000" indent="-228600">
              <a:defRPr sz="2400">
                <a:solidFill>
                  <a:schemeClr val="tx1"/>
                </a:solidFill>
                <a:latin typeface="Verdana" charset="0"/>
                <a:ea typeface="ＭＳ Ｐゴシック" charset="0"/>
              </a:defRPr>
            </a:lvl3pPr>
            <a:lvl4pPr marL="1600200" indent="-228600">
              <a:defRPr sz="2400">
                <a:solidFill>
                  <a:schemeClr val="tx1"/>
                </a:solidFill>
                <a:latin typeface="Verdana" charset="0"/>
                <a:ea typeface="ＭＳ Ｐゴシック" charset="0"/>
              </a:defRPr>
            </a:lvl4pPr>
            <a:lvl5pPr marL="2057400" indent="-228600">
              <a:defRPr sz="2400">
                <a:solidFill>
                  <a:schemeClr val="tx1"/>
                </a:solidFill>
                <a:latin typeface="Verdana" charset="0"/>
                <a:ea typeface="ＭＳ Ｐゴシック" charset="0"/>
              </a:defRPr>
            </a:lvl5pPr>
            <a:lvl6pPr marL="2514600" indent="-228600" eaLnBrk="0" fontAlgn="base" hangingPunct="0">
              <a:spcBef>
                <a:spcPct val="0"/>
              </a:spcBef>
              <a:spcAft>
                <a:spcPct val="0"/>
              </a:spcAft>
              <a:defRPr sz="2400">
                <a:solidFill>
                  <a:schemeClr val="tx1"/>
                </a:solidFill>
                <a:latin typeface="Verdana" charset="0"/>
                <a:ea typeface="ＭＳ Ｐゴシック" charset="0"/>
              </a:defRPr>
            </a:lvl6pPr>
            <a:lvl7pPr marL="2971800" indent="-228600" eaLnBrk="0" fontAlgn="base" hangingPunct="0">
              <a:spcBef>
                <a:spcPct val="0"/>
              </a:spcBef>
              <a:spcAft>
                <a:spcPct val="0"/>
              </a:spcAft>
              <a:defRPr sz="2400">
                <a:solidFill>
                  <a:schemeClr val="tx1"/>
                </a:solidFill>
                <a:latin typeface="Verdana" charset="0"/>
                <a:ea typeface="ＭＳ Ｐゴシック" charset="0"/>
              </a:defRPr>
            </a:lvl7pPr>
            <a:lvl8pPr marL="3429000" indent="-228600" eaLnBrk="0" fontAlgn="base" hangingPunct="0">
              <a:spcBef>
                <a:spcPct val="0"/>
              </a:spcBef>
              <a:spcAft>
                <a:spcPct val="0"/>
              </a:spcAft>
              <a:defRPr sz="2400">
                <a:solidFill>
                  <a:schemeClr val="tx1"/>
                </a:solidFill>
                <a:latin typeface="Verdana" charset="0"/>
                <a:ea typeface="ＭＳ Ｐゴシック" charset="0"/>
              </a:defRPr>
            </a:lvl8pPr>
            <a:lvl9pPr marL="3886200" indent="-228600" eaLnBrk="0" fontAlgn="base" hangingPunct="0">
              <a:spcBef>
                <a:spcPct val="0"/>
              </a:spcBef>
              <a:spcAft>
                <a:spcPct val="0"/>
              </a:spcAft>
              <a:defRPr sz="2400">
                <a:solidFill>
                  <a:schemeClr val="tx1"/>
                </a:solidFill>
                <a:latin typeface="Verdana" charset="0"/>
                <a:ea typeface="ＭＳ Ｐゴシック" charset="0"/>
              </a:defRPr>
            </a:lvl9pPr>
          </a:lstStyle>
          <a:p>
            <a:fld id="{C5BFAB99-0888-6C4D-8576-C4322B27F634}" type="slidenum">
              <a:rPr lang="en-US" sz="1000"/>
              <a:pPr/>
              <a:t>69</a:t>
            </a:fld>
            <a:endParaRPr lang="en-US" sz="1000"/>
          </a:p>
        </p:txBody>
      </p:sp>
      <p:sp>
        <p:nvSpPr>
          <p:cNvPr id="133122" name="Rectangle 2"/>
          <p:cNvSpPr>
            <a:spLocks noGrp="1" noChangeArrowheads="1"/>
          </p:cNvSpPr>
          <p:nvPr>
            <p:ph type="title"/>
          </p:nvPr>
        </p:nvSpPr>
        <p:spPr/>
        <p:txBody>
          <a:bodyPr/>
          <a:lstStyle/>
          <a:p>
            <a:pPr eaLnBrk="1" hangingPunct="1"/>
            <a:r>
              <a:rPr lang="en-AU">
                <a:latin typeface="Times New Roman" charset="0"/>
                <a:cs typeface="Times New Roman" charset="0"/>
              </a:rPr>
              <a:t>ASCII Table – Printable chars</a:t>
            </a:r>
            <a:endParaRPr lang="en-US">
              <a:latin typeface="Times New Roman" charset="0"/>
              <a:cs typeface="Times New Roman" charset="0"/>
            </a:endParaRPr>
          </a:p>
        </p:txBody>
      </p:sp>
      <p:pic>
        <p:nvPicPr>
          <p:cNvPr id="133123"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1550" y="1628775"/>
            <a:ext cx="7419975" cy="43735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transition>
    <p:fade thruBlk="1"/>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Number Placeholder 5"/>
          <p:cNvSpPr>
            <a:spLocks noGrp="1"/>
          </p:cNvSpPr>
          <p:nvPr>
            <p:ph type="sldNum" sz="quarter" idx="12"/>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Verdana" charset="0"/>
                <a:ea typeface="ＭＳ Ｐゴシック" charset="0"/>
                <a:cs typeface="ＭＳ Ｐゴシック" charset="0"/>
              </a:defRPr>
            </a:lvl1pPr>
            <a:lvl2pPr marL="742950" indent="-285750">
              <a:defRPr sz="2400">
                <a:solidFill>
                  <a:schemeClr val="tx1"/>
                </a:solidFill>
                <a:latin typeface="Verdana" charset="0"/>
                <a:ea typeface="ＭＳ Ｐゴシック" charset="0"/>
              </a:defRPr>
            </a:lvl2pPr>
            <a:lvl3pPr marL="1143000" indent="-228600">
              <a:defRPr sz="2400">
                <a:solidFill>
                  <a:schemeClr val="tx1"/>
                </a:solidFill>
                <a:latin typeface="Verdana" charset="0"/>
                <a:ea typeface="ＭＳ Ｐゴシック" charset="0"/>
              </a:defRPr>
            </a:lvl3pPr>
            <a:lvl4pPr marL="1600200" indent="-228600">
              <a:defRPr sz="2400">
                <a:solidFill>
                  <a:schemeClr val="tx1"/>
                </a:solidFill>
                <a:latin typeface="Verdana" charset="0"/>
                <a:ea typeface="ＭＳ Ｐゴシック" charset="0"/>
              </a:defRPr>
            </a:lvl4pPr>
            <a:lvl5pPr marL="2057400" indent="-228600">
              <a:defRPr sz="2400">
                <a:solidFill>
                  <a:schemeClr val="tx1"/>
                </a:solidFill>
                <a:latin typeface="Verdana" charset="0"/>
                <a:ea typeface="ＭＳ Ｐゴシック" charset="0"/>
              </a:defRPr>
            </a:lvl5pPr>
            <a:lvl6pPr marL="2514600" indent="-228600" eaLnBrk="0" fontAlgn="base" hangingPunct="0">
              <a:spcBef>
                <a:spcPct val="0"/>
              </a:spcBef>
              <a:spcAft>
                <a:spcPct val="0"/>
              </a:spcAft>
              <a:defRPr sz="2400">
                <a:solidFill>
                  <a:schemeClr val="tx1"/>
                </a:solidFill>
                <a:latin typeface="Verdana" charset="0"/>
                <a:ea typeface="ＭＳ Ｐゴシック" charset="0"/>
              </a:defRPr>
            </a:lvl6pPr>
            <a:lvl7pPr marL="2971800" indent="-228600" eaLnBrk="0" fontAlgn="base" hangingPunct="0">
              <a:spcBef>
                <a:spcPct val="0"/>
              </a:spcBef>
              <a:spcAft>
                <a:spcPct val="0"/>
              </a:spcAft>
              <a:defRPr sz="2400">
                <a:solidFill>
                  <a:schemeClr val="tx1"/>
                </a:solidFill>
                <a:latin typeface="Verdana" charset="0"/>
                <a:ea typeface="ＭＳ Ｐゴシック" charset="0"/>
              </a:defRPr>
            </a:lvl7pPr>
            <a:lvl8pPr marL="3429000" indent="-228600" eaLnBrk="0" fontAlgn="base" hangingPunct="0">
              <a:spcBef>
                <a:spcPct val="0"/>
              </a:spcBef>
              <a:spcAft>
                <a:spcPct val="0"/>
              </a:spcAft>
              <a:defRPr sz="2400">
                <a:solidFill>
                  <a:schemeClr val="tx1"/>
                </a:solidFill>
                <a:latin typeface="Verdana" charset="0"/>
                <a:ea typeface="ＭＳ Ｐゴシック" charset="0"/>
              </a:defRPr>
            </a:lvl8pPr>
            <a:lvl9pPr marL="3886200" indent="-228600" eaLnBrk="0" fontAlgn="base" hangingPunct="0">
              <a:spcBef>
                <a:spcPct val="0"/>
              </a:spcBef>
              <a:spcAft>
                <a:spcPct val="0"/>
              </a:spcAft>
              <a:defRPr sz="2400">
                <a:solidFill>
                  <a:schemeClr val="tx1"/>
                </a:solidFill>
                <a:latin typeface="Verdana" charset="0"/>
                <a:ea typeface="ＭＳ Ｐゴシック" charset="0"/>
              </a:defRPr>
            </a:lvl9pPr>
          </a:lstStyle>
          <a:p>
            <a:fld id="{124C835F-83A2-E24D-B8D8-30389CE843FA}" type="slidenum">
              <a:rPr lang="en-US" sz="1000"/>
              <a:pPr/>
              <a:t>7</a:t>
            </a:fld>
            <a:endParaRPr lang="en-US" sz="1000"/>
          </a:p>
        </p:txBody>
      </p:sp>
      <p:sp>
        <p:nvSpPr>
          <p:cNvPr id="23554" name="Rectangle 2"/>
          <p:cNvSpPr>
            <a:spLocks noGrp="1" noChangeArrowheads="1"/>
          </p:cNvSpPr>
          <p:nvPr>
            <p:ph type="title"/>
          </p:nvPr>
        </p:nvSpPr>
        <p:spPr/>
        <p:txBody>
          <a:bodyPr/>
          <a:lstStyle/>
          <a:p>
            <a:pPr eaLnBrk="1" hangingPunct="1"/>
            <a:r>
              <a:rPr lang="en-US">
                <a:latin typeface="Times New Roman" charset="0"/>
                <a:cs typeface="Times New Roman" charset="0"/>
              </a:rPr>
              <a:t>Điểm thành phần</a:t>
            </a:r>
          </a:p>
        </p:txBody>
      </p:sp>
      <p:sp>
        <p:nvSpPr>
          <p:cNvPr id="23555" name="Rectangle 3"/>
          <p:cNvSpPr>
            <a:spLocks noGrp="1" noChangeArrowheads="1"/>
          </p:cNvSpPr>
          <p:nvPr>
            <p:ph type="body" idx="1"/>
          </p:nvPr>
        </p:nvSpPr>
        <p:spPr/>
        <p:txBody>
          <a:bodyPr/>
          <a:lstStyle/>
          <a:p>
            <a:pPr eaLnBrk="1" hangingPunct="1"/>
            <a:endParaRPr lang="en-US">
              <a:latin typeface="Times New Roman" charset="0"/>
              <a:cs typeface="Times New Roman" charset="0"/>
            </a:endParaRPr>
          </a:p>
          <a:p>
            <a:pPr lvl="1" eaLnBrk="1" hangingPunct="1"/>
            <a:r>
              <a:rPr lang="en-US" sz="2800">
                <a:latin typeface="Times New Roman" charset="0"/>
                <a:cs typeface="Times New Roman" charset="0"/>
              </a:rPr>
              <a:t>Điểm chuyên cần: 10%</a:t>
            </a:r>
          </a:p>
          <a:p>
            <a:pPr lvl="1" eaLnBrk="1" hangingPunct="1"/>
            <a:r>
              <a:rPr lang="en-US" sz="2800">
                <a:latin typeface="Times New Roman" charset="0"/>
                <a:cs typeface="Times New Roman" charset="0"/>
              </a:rPr>
              <a:t>Bài tập, thảo luận: 10%</a:t>
            </a:r>
          </a:p>
          <a:p>
            <a:pPr lvl="1" eaLnBrk="1" hangingPunct="1"/>
            <a:r>
              <a:rPr lang="en-US" sz="2800">
                <a:latin typeface="Times New Roman" charset="0"/>
                <a:cs typeface="Times New Roman" charset="0"/>
              </a:rPr>
              <a:t>Kiểm tra: 10%</a:t>
            </a:r>
          </a:p>
          <a:p>
            <a:pPr lvl="1" eaLnBrk="1" hangingPunct="1"/>
            <a:r>
              <a:rPr lang="en-US" sz="2800">
                <a:latin typeface="Times New Roman" charset="0"/>
                <a:cs typeface="Times New Roman" charset="0"/>
              </a:rPr>
              <a:t>Thi cuối kỳ : 70%</a:t>
            </a:r>
          </a:p>
        </p:txBody>
      </p:sp>
    </p:spTree>
    <p:extLst>
      <p:ext uri="{BB962C8B-B14F-4D97-AF65-F5344CB8AC3E}">
        <p14:creationId xmlns:p14="http://schemas.microsoft.com/office/powerpoint/2010/main" val="2489557917"/>
      </p:ext>
    </p:extLst>
  </p:cSld>
  <p:clrMapOvr>
    <a:masterClrMapping/>
  </p:clrMapOvr>
  <p:transition>
    <p:fade thruBlk="1"/>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Slide Number Placeholder 5"/>
          <p:cNvSpPr>
            <a:spLocks noGrp="1"/>
          </p:cNvSpPr>
          <p:nvPr>
            <p:ph type="sldNum" sz="quarter" idx="12"/>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Verdana" charset="0"/>
                <a:ea typeface="ＭＳ Ｐゴシック" charset="0"/>
                <a:cs typeface="ＭＳ Ｐゴシック" charset="0"/>
              </a:defRPr>
            </a:lvl1pPr>
            <a:lvl2pPr marL="742950" indent="-285750">
              <a:defRPr sz="2400">
                <a:solidFill>
                  <a:schemeClr val="tx1"/>
                </a:solidFill>
                <a:latin typeface="Verdana" charset="0"/>
                <a:ea typeface="ＭＳ Ｐゴシック" charset="0"/>
              </a:defRPr>
            </a:lvl2pPr>
            <a:lvl3pPr marL="1143000" indent="-228600">
              <a:defRPr sz="2400">
                <a:solidFill>
                  <a:schemeClr val="tx1"/>
                </a:solidFill>
                <a:latin typeface="Verdana" charset="0"/>
                <a:ea typeface="ＭＳ Ｐゴシック" charset="0"/>
              </a:defRPr>
            </a:lvl3pPr>
            <a:lvl4pPr marL="1600200" indent="-228600">
              <a:defRPr sz="2400">
                <a:solidFill>
                  <a:schemeClr val="tx1"/>
                </a:solidFill>
                <a:latin typeface="Verdana" charset="0"/>
                <a:ea typeface="ＭＳ Ｐゴシック" charset="0"/>
              </a:defRPr>
            </a:lvl4pPr>
            <a:lvl5pPr marL="2057400" indent="-228600">
              <a:defRPr sz="2400">
                <a:solidFill>
                  <a:schemeClr val="tx1"/>
                </a:solidFill>
                <a:latin typeface="Verdana" charset="0"/>
                <a:ea typeface="ＭＳ Ｐゴシック" charset="0"/>
              </a:defRPr>
            </a:lvl5pPr>
            <a:lvl6pPr marL="2514600" indent="-228600" eaLnBrk="0" fontAlgn="base" hangingPunct="0">
              <a:spcBef>
                <a:spcPct val="0"/>
              </a:spcBef>
              <a:spcAft>
                <a:spcPct val="0"/>
              </a:spcAft>
              <a:defRPr sz="2400">
                <a:solidFill>
                  <a:schemeClr val="tx1"/>
                </a:solidFill>
                <a:latin typeface="Verdana" charset="0"/>
                <a:ea typeface="ＭＳ Ｐゴシック" charset="0"/>
              </a:defRPr>
            </a:lvl6pPr>
            <a:lvl7pPr marL="2971800" indent="-228600" eaLnBrk="0" fontAlgn="base" hangingPunct="0">
              <a:spcBef>
                <a:spcPct val="0"/>
              </a:spcBef>
              <a:spcAft>
                <a:spcPct val="0"/>
              </a:spcAft>
              <a:defRPr sz="2400">
                <a:solidFill>
                  <a:schemeClr val="tx1"/>
                </a:solidFill>
                <a:latin typeface="Verdana" charset="0"/>
                <a:ea typeface="ＭＳ Ｐゴシック" charset="0"/>
              </a:defRPr>
            </a:lvl7pPr>
            <a:lvl8pPr marL="3429000" indent="-228600" eaLnBrk="0" fontAlgn="base" hangingPunct="0">
              <a:spcBef>
                <a:spcPct val="0"/>
              </a:spcBef>
              <a:spcAft>
                <a:spcPct val="0"/>
              </a:spcAft>
              <a:defRPr sz="2400">
                <a:solidFill>
                  <a:schemeClr val="tx1"/>
                </a:solidFill>
                <a:latin typeface="Verdana" charset="0"/>
                <a:ea typeface="ＭＳ Ｐゴシック" charset="0"/>
              </a:defRPr>
            </a:lvl8pPr>
            <a:lvl9pPr marL="3886200" indent="-228600" eaLnBrk="0" fontAlgn="base" hangingPunct="0">
              <a:spcBef>
                <a:spcPct val="0"/>
              </a:spcBef>
              <a:spcAft>
                <a:spcPct val="0"/>
              </a:spcAft>
              <a:defRPr sz="2400">
                <a:solidFill>
                  <a:schemeClr val="tx1"/>
                </a:solidFill>
                <a:latin typeface="Verdana" charset="0"/>
                <a:ea typeface="ＭＳ Ｐゴシック" charset="0"/>
              </a:defRPr>
            </a:lvl9pPr>
          </a:lstStyle>
          <a:p>
            <a:fld id="{A55ED841-123F-594B-90D6-668FDF052DED}" type="slidenum">
              <a:rPr lang="en-US" sz="1000"/>
              <a:pPr/>
              <a:t>8</a:t>
            </a:fld>
            <a:endParaRPr lang="en-US" sz="1000"/>
          </a:p>
        </p:txBody>
      </p:sp>
      <p:sp>
        <p:nvSpPr>
          <p:cNvPr id="25602" name="Rectangle 2"/>
          <p:cNvSpPr>
            <a:spLocks noGrp="1" noChangeArrowheads="1"/>
          </p:cNvSpPr>
          <p:nvPr>
            <p:ph type="title"/>
          </p:nvPr>
        </p:nvSpPr>
        <p:spPr/>
        <p:txBody>
          <a:bodyPr/>
          <a:lstStyle/>
          <a:p>
            <a:pPr eaLnBrk="1" hangingPunct="1"/>
            <a:r>
              <a:rPr lang="en-US">
                <a:latin typeface="Times New Roman" charset="0"/>
                <a:cs typeface="Times New Roman" charset="0"/>
              </a:rPr>
              <a:t>Các nội dung chính</a:t>
            </a:r>
          </a:p>
        </p:txBody>
      </p:sp>
      <p:sp>
        <p:nvSpPr>
          <p:cNvPr id="6150" name="Rectangle 3"/>
          <p:cNvSpPr>
            <a:spLocks noGrp="1" noChangeArrowheads="1"/>
          </p:cNvSpPr>
          <p:nvPr>
            <p:ph type="body" idx="1"/>
          </p:nvPr>
        </p:nvSpPr>
        <p:spPr/>
        <p:txBody>
          <a:bodyPr/>
          <a:lstStyle/>
          <a:p>
            <a:pPr eaLnBrk="1" hangingPunct="1"/>
            <a:r>
              <a:rPr lang="en-US">
                <a:latin typeface="Times New Roman" charset="0"/>
                <a:cs typeface="Times New Roman" charset="0"/>
              </a:rPr>
              <a:t>Chương 1: Giới thiệu chung</a:t>
            </a:r>
          </a:p>
          <a:p>
            <a:pPr eaLnBrk="1" hangingPunct="1"/>
            <a:r>
              <a:rPr lang="en-US">
                <a:latin typeface="Times New Roman" charset="0"/>
                <a:cs typeface="Times New Roman" charset="0"/>
              </a:rPr>
              <a:t>Chương 2: Khối xử lý trung tâm – CPU</a:t>
            </a:r>
          </a:p>
          <a:p>
            <a:pPr eaLnBrk="1" hangingPunct="1"/>
            <a:r>
              <a:rPr lang="en-US">
                <a:latin typeface="Times New Roman" charset="0"/>
                <a:cs typeface="Times New Roman" charset="0"/>
              </a:rPr>
              <a:t>Chương 3: Tập lệnh máy tính</a:t>
            </a:r>
          </a:p>
          <a:p>
            <a:pPr eaLnBrk="1" hangingPunct="1"/>
            <a:r>
              <a:rPr lang="en-US">
                <a:latin typeface="Times New Roman" charset="0"/>
                <a:cs typeface="Times New Roman" charset="0"/>
              </a:rPr>
              <a:t>Chương 4: Bộ nhớ trong</a:t>
            </a:r>
          </a:p>
          <a:p>
            <a:pPr eaLnBrk="1" hangingPunct="1"/>
            <a:r>
              <a:rPr lang="en-US">
                <a:latin typeface="Times New Roman" charset="0"/>
                <a:cs typeface="Times New Roman" charset="0"/>
              </a:rPr>
              <a:t>Chương 5: Bộ nhớ ngoài</a:t>
            </a:r>
          </a:p>
          <a:p>
            <a:pPr eaLnBrk="1" hangingPunct="1"/>
            <a:r>
              <a:rPr lang="en-US">
                <a:latin typeface="Times New Roman" charset="0"/>
                <a:cs typeface="Times New Roman" charset="0"/>
              </a:rPr>
              <a:t>Chương 6: Hệ thống bus và thiết bị ngoại vi</a:t>
            </a:r>
          </a:p>
        </p:txBody>
      </p:sp>
    </p:spTree>
    <p:extLst>
      <p:ext uri="{BB962C8B-B14F-4D97-AF65-F5344CB8AC3E}">
        <p14:creationId xmlns:p14="http://schemas.microsoft.com/office/powerpoint/2010/main" val="415546050"/>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6150">
                                            <p:txEl>
                                              <p:pRg st="0" end="0"/>
                                            </p:txEl>
                                          </p:spTgt>
                                        </p:tgtEl>
                                        <p:attrNameLst>
                                          <p:attrName>style.visibility</p:attrName>
                                        </p:attrNameLst>
                                      </p:cBhvr>
                                      <p:to>
                                        <p:strVal val="visible"/>
                                      </p:to>
                                    </p:set>
                                    <p:animEffect transition="in" filter="checkerboard(across)">
                                      <p:cBhvr>
                                        <p:cTn id="7" dur="500"/>
                                        <p:tgtEl>
                                          <p:spTgt spid="6150">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10" fill="hold" nodeType="clickEffect">
                                  <p:stCondLst>
                                    <p:cond delay="0"/>
                                  </p:stCondLst>
                                  <p:childTnLst>
                                    <p:set>
                                      <p:cBhvr>
                                        <p:cTn id="11" dur="1" fill="hold">
                                          <p:stCondLst>
                                            <p:cond delay="0"/>
                                          </p:stCondLst>
                                        </p:cTn>
                                        <p:tgtEl>
                                          <p:spTgt spid="6150">
                                            <p:txEl>
                                              <p:pRg st="1" end="1"/>
                                            </p:txEl>
                                          </p:spTgt>
                                        </p:tgtEl>
                                        <p:attrNameLst>
                                          <p:attrName>style.visibility</p:attrName>
                                        </p:attrNameLst>
                                      </p:cBhvr>
                                      <p:to>
                                        <p:strVal val="visible"/>
                                      </p:to>
                                    </p:set>
                                    <p:animEffect transition="in" filter="checkerboard(across)">
                                      <p:cBhvr>
                                        <p:cTn id="12" dur="500"/>
                                        <p:tgtEl>
                                          <p:spTgt spid="6150">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5" presetClass="entr" presetSubtype="10" fill="hold" nodeType="clickEffect">
                                  <p:stCondLst>
                                    <p:cond delay="0"/>
                                  </p:stCondLst>
                                  <p:childTnLst>
                                    <p:set>
                                      <p:cBhvr>
                                        <p:cTn id="16" dur="1" fill="hold">
                                          <p:stCondLst>
                                            <p:cond delay="0"/>
                                          </p:stCondLst>
                                        </p:cTn>
                                        <p:tgtEl>
                                          <p:spTgt spid="6150">
                                            <p:txEl>
                                              <p:pRg st="2" end="2"/>
                                            </p:txEl>
                                          </p:spTgt>
                                        </p:tgtEl>
                                        <p:attrNameLst>
                                          <p:attrName>style.visibility</p:attrName>
                                        </p:attrNameLst>
                                      </p:cBhvr>
                                      <p:to>
                                        <p:strVal val="visible"/>
                                      </p:to>
                                    </p:set>
                                    <p:animEffect transition="in" filter="checkerboard(across)">
                                      <p:cBhvr>
                                        <p:cTn id="17" dur="500"/>
                                        <p:tgtEl>
                                          <p:spTgt spid="6150">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5" presetClass="entr" presetSubtype="10" fill="hold" nodeType="clickEffect">
                                  <p:stCondLst>
                                    <p:cond delay="0"/>
                                  </p:stCondLst>
                                  <p:childTnLst>
                                    <p:set>
                                      <p:cBhvr>
                                        <p:cTn id="21" dur="1" fill="hold">
                                          <p:stCondLst>
                                            <p:cond delay="0"/>
                                          </p:stCondLst>
                                        </p:cTn>
                                        <p:tgtEl>
                                          <p:spTgt spid="6150">
                                            <p:txEl>
                                              <p:pRg st="3" end="3"/>
                                            </p:txEl>
                                          </p:spTgt>
                                        </p:tgtEl>
                                        <p:attrNameLst>
                                          <p:attrName>style.visibility</p:attrName>
                                        </p:attrNameLst>
                                      </p:cBhvr>
                                      <p:to>
                                        <p:strVal val="visible"/>
                                      </p:to>
                                    </p:set>
                                    <p:animEffect transition="in" filter="checkerboard(across)">
                                      <p:cBhvr>
                                        <p:cTn id="22" dur="500"/>
                                        <p:tgtEl>
                                          <p:spTgt spid="6150">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5" presetClass="entr" presetSubtype="10" fill="hold" nodeType="clickEffect">
                                  <p:stCondLst>
                                    <p:cond delay="0"/>
                                  </p:stCondLst>
                                  <p:childTnLst>
                                    <p:set>
                                      <p:cBhvr>
                                        <p:cTn id="26" dur="1" fill="hold">
                                          <p:stCondLst>
                                            <p:cond delay="0"/>
                                          </p:stCondLst>
                                        </p:cTn>
                                        <p:tgtEl>
                                          <p:spTgt spid="6150">
                                            <p:txEl>
                                              <p:pRg st="4" end="4"/>
                                            </p:txEl>
                                          </p:spTgt>
                                        </p:tgtEl>
                                        <p:attrNameLst>
                                          <p:attrName>style.visibility</p:attrName>
                                        </p:attrNameLst>
                                      </p:cBhvr>
                                      <p:to>
                                        <p:strVal val="visible"/>
                                      </p:to>
                                    </p:set>
                                    <p:animEffect transition="in" filter="checkerboard(across)">
                                      <p:cBhvr>
                                        <p:cTn id="27" dur="500"/>
                                        <p:tgtEl>
                                          <p:spTgt spid="6150">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5" presetClass="entr" presetSubtype="10" fill="hold" nodeType="clickEffect">
                                  <p:stCondLst>
                                    <p:cond delay="0"/>
                                  </p:stCondLst>
                                  <p:childTnLst>
                                    <p:set>
                                      <p:cBhvr>
                                        <p:cTn id="31" dur="1" fill="hold">
                                          <p:stCondLst>
                                            <p:cond delay="0"/>
                                          </p:stCondLst>
                                        </p:cTn>
                                        <p:tgtEl>
                                          <p:spTgt spid="6150">
                                            <p:txEl>
                                              <p:pRg st="5" end="5"/>
                                            </p:txEl>
                                          </p:spTgt>
                                        </p:tgtEl>
                                        <p:attrNameLst>
                                          <p:attrName>style.visibility</p:attrName>
                                        </p:attrNameLst>
                                      </p:cBhvr>
                                      <p:to>
                                        <p:strVal val="visible"/>
                                      </p:to>
                                    </p:set>
                                    <p:animEffect transition="in" filter="checkerboard(across)">
                                      <p:cBhvr>
                                        <p:cTn id="32" dur="500"/>
                                        <p:tgtEl>
                                          <p:spTgt spid="6150">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4"/>
          <p:cNvSpPr>
            <a:spLocks noGrp="1" noChangeArrowheads="1"/>
          </p:cNvSpPr>
          <p:nvPr>
            <p:ph type="ctrTitle"/>
          </p:nvPr>
        </p:nvSpPr>
        <p:spPr>
          <a:xfrm>
            <a:off x="468313" y="1628775"/>
            <a:ext cx="8229600" cy="2268538"/>
          </a:xfrm>
        </p:spPr>
        <p:txBody>
          <a:bodyPr/>
          <a:lstStyle/>
          <a:p>
            <a:pPr eaLnBrk="1" hangingPunct="1"/>
            <a:r>
              <a:rPr lang="en-US" sz="5200">
                <a:latin typeface="Times New Roman" charset="0"/>
                <a:cs typeface="Times New Roman" charset="0"/>
              </a:rPr>
              <a:t>Chương 1: Giới thiệu chung</a:t>
            </a:r>
          </a:p>
        </p:txBody>
      </p:sp>
    </p:spTree>
  </p:cSld>
  <p:clrMapOvr>
    <a:masterClrMapping/>
  </p:clrMapOvr>
  <p:transition>
    <p:fade thruBlk="1"/>
  </p:transition>
</p:sld>
</file>

<file path=ppt/theme/theme1.xml><?xml version="1.0" encoding="utf-8"?>
<a:theme xmlns:a="http://schemas.openxmlformats.org/drawingml/2006/main" name="Level">
  <a:themeElements>
    <a:clrScheme name="Level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fontScheme name="Level">
      <a:majorFont>
        <a:latin typeface="Garamond"/>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Verdana"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Verdana" pitchFamily="34" charset="0"/>
          </a:defRPr>
        </a:defPPr>
      </a:lstStyle>
    </a:lnDef>
  </a:objectDefaults>
  <a:extraClrSchemeLst>
    <a:extraClrScheme>
      <a:clrScheme name="Level 1">
        <a:dk1>
          <a:srgbClr val="006699"/>
        </a:dk1>
        <a:lt1>
          <a:srgbClr val="FFFFFF"/>
        </a:lt1>
        <a:dk2>
          <a:srgbClr val="000000"/>
        </a:dk2>
        <a:lt2>
          <a:srgbClr val="99FF99"/>
        </a:lt2>
        <a:accent1>
          <a:srgbClr val="00CC99"/>
        </a:accent1>
        <a:accent2>
          <a:srgbClr val="009999"/>
        </a:accent2>
        <a:accent3>
          <a:srgbClr val="AAAAAA"/>
        </a:accent3>
        <a:accent4>
          <a:srgbClr val="DADADA"/>
        </a:accent4>
        <a:accent5>
          <a:srgbClr val="AAE2CA"/>
        </a:accent5>
        <a:accent6>
          <a:srgbClr val="008A8A"/>
        </a:accent6>
        <a:hlink>
          <a:srgbClr val="0066FF"/>
        </a:hlink>
        <a:folHlink>
          <a:srgbClr val="989CBA"/>
        </a:folHlink>
      </a:clrScheme>
      <a:clrMap bg1="dk2" tx1="lt1" bg2="dk1" tx2="lt2" accent1="accent1" accent2="accent2" accent3="accent3" accent4="accent4" accent5="accent5" accent6="accent6" hlink="hlink" folHlink="folHlink"/>
    </a:extraClrScheme>
    <a:extraClrScheme>
      <a:clrScheme name="Level 2">
        <a:dk1>
          <a:srgbClr val="808000"/>
        </a:dk1>
        <a:lt1>
          <a:srgbClr val="FFFFFF"/>
        </a:lt1>
        <a:dk2>
          <a:srgbClr val="5C271E"/>
        </a:dk2>
        <a:lt2>
          <a:srgbClr val="FFDD89"/>
        </a:lt2>
        <a:accent1>
          <a:srgbClr val="CC6600"/>
        </a:accent1>
        <a:accent2>
          <a:srgbClr val="CC9900"/>
        </a:accent2>
        <a:accent3>
          <a:srgbClr val="B5ACAB"/>
        </a:accent3>
        <a:accent4>
          <a:srgbClr val="DADADA"/>
        </a:accent4>
        <a:accent5>
          <a:srgbClr val="E2B8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Level 3">
        <a:dk1>
          <a:srgbClr val="763B00"/>
        </a:dk1>
        <a:lt1>
          <a:srgbClr val="FFFFFF"/>
        </a:lt1>
        <a:dk2>
          <a:srgbClr val="330000"/>
        </a:dk2>
        <a:lt2>
          <a:srgbClr val="CC9900"/>
        </a:lt2>
        <a:accent1>
          <a:srgbClr val="FFCC00"/>
        </a:accent1>
        <a:accent2>
          <a:srgbClr val="CC3300"/>
        </a:accent2>
        <a:accent3>
          <a:srgbClr val="ADAAAA"/>
        </a:accent3>
        <a:accent4>
          <a:srgbClr val="DADADA"/>
        </a:accent4>
        <a:accent5>
          <a:srgbClr val="FFE2AA"/>
        </a:accent5>
        <a:accent6>
          <a:srgbClr val="B92D00"/>
        </a:accent6>
        <a:hlink>
          <a:srgbClr val="666699"/>
        </a:hlink>
        <a:folHlink>
          <a:srgbClr val="999966"/>
        </a:folHlink>
      </a:clrScheme>
      <a:clrMap bg1="dk2" tx1="lt1" bg2="dk1" tx2="lt2" accent1="accent1" accent2="accent2" accent3="accent3" accent4="accent4" accent5="accent5" accent6="accent6" hlink="hlink" folHlink="folHlink"/>
    </a:extraClrScheme>
    <a:extraClrScheme>
      <a:clrScheme name="Level 4">
        <a:dk1>
          <a:srgbClr val="6D3696"/>
        </a:dk1>
        <a:lt1>
          <a:srgbClr val="FFFFFF"/>
        </a:lt1>
        <a:dk2>
          <a:srgbClr val="51255D"/>
        </a:dk2>
        <a:lt2>
          <a:srgbClr val="FFFFCC"/>
        </a:lt2>
        <a:accent1>
          <a:srgbClr val="666699"/>
        </a:accent1>
        <a:accent2>
          <a:srgbClr val="800080"/>
        </a:accent2>
        <a:accent3>
          <a:srgbClr val="B3ACB6"/>
        </a:accent3>
        <a:accent4>
          <a:srgbClr val="DADADA"/>
        </a:accent4>
        <a:accent5>
          <a:srgbClr val="B8B8CA"/>
        </a:accent5>
        <a:accent6>
          <a:srgbClr val="730073"/>
        </a:accent6>
        <a:hlink>
          <a:srgbClr val="CCCC00"/>
        </a:hlink>
        <a:folHlink>
          <a:srgbClr val="A3A274"/>
        </a:folHlink>
      </a:clrScheme>
      <a:clrMap bg1="dk2" tx1="lt1" bg2="dk1" tx2="lt2" accent1="accent1" accent2="accent2" accent3="accent3" accent4="accent4" accent5="accent5" accent6="accent6" hlink="hlink" folHlink="folHlink"/>
    </a:extraClrScheme>
    <a:extraClrScheme>
      <a:clrScheme name="Level 5">
        <a:dk1>
          <a:srgbClr val="CC6600"/>
        </a:dk1>
        <a:lt1>
          <a:srgbClr val="FFFFFF"/>
        </a:lt1>
        <a:dk2>
          <a:srgbClr val="4A553B"/>
        </a:dk2>
        <a:lt2>
          <a:srgbClr val="FFBF1F"/>
        </a:lt2>
        <a:accent1>
          <a:srgbClr val="FFCC00"/>
        </a:accent1>
        <a:accent2>
          <a:srgbClr val="CC9900"/>
        </a:accent2>
        <a:accent3>
          <a:srgbClr val="B1B4AF"/>
        </a:accent3>
        <a:accent4>
          <a:srgbClr val="DADADA"/>
        </a:accent4>
        <a:accent5>
          <a:srgbClr val="FFE2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Level 6">
        <a:dk1>
          <a:srgbClr val="000000"/>
        </a:dk1>
        <a:lt1>
          <a:srgbClr val="FFFFFF"/>
        </a:lt1>
        <a:dk2>
          <a:srgbClr val="666699"/>
        </a:dk2>
        <a:lt2>
          <a:srgbClr val="FFCC00"/>
        </a:lt2>
        <a:accent1>
          <a:srgbClr val="FF9900"/>
        </a:accent1>
        <a:accent2>
          <a:srgbClr val="FF0000"/>
        </a:accent2>
        <a:accent3>
          <a:srgbClr val="FFFFFF"/>
        </a:accent3>
        <a:accent4>
          <a:srgbClr val="000000"/>
        </a:accent4>
        <a:accent5>
          <a:srgbClr val="FFCAAA"/>
        </a:accent5>
        <a:accent6>
          <a:srgbClr val="E70000"/>
        </a:accent6>
        <a:hlink>
          <a:srgbClr val="666699"/>
        </a:hlink>
        <a:folHlink>
          <a:srgbClr val="999966"/>
        </a:folHlink>
      </a:clrScheme>
      <a:clrMap bg1="lt1" tx1="dk1" bg2="lt2" tx2="dk2" accent1="accent1" accent2="accent2" accent3="accent3" accent4="accent4" accent5="accent5" accent6="accent6" hlink="hlink" folHlink="folHlink"/>
    </a:extraClrScheme>
    <a:extraClrScheme>
      <a:clrScheme name="Level 7">
        <a:dk1>
          <a:srgbClr val="000000"/>
        </a:dk1>
        <a:lt1>
          <a:srgbClr val="FFFFFF"/>
        </a:lt1>
        <a:dk2>
          <a:srgbClr val="CC3300"/>
        </a:dk2>
        <a:lt2>
          <a:srgbClr val="663300"/>
        </a:lt2>
        <a:accent1>
          <a:srgbClr val="FFCC00"/>
        </a:accent1>
        <a:accent2>
          <a:srgbClr val="CC6600"/>
        </a:accent2>
        <a:accent3>
          <a:srgbClr val="FFFFFF"/>
        </a:accent3>
        <a:accent4>
          <a:srgbClr val="000000"/>
        </a:accent4>
        <a:accent5>
          <a:srgbClr val="FFE2AA"/>
        </a:accent5>
        <a:accent6>
          <a:srgbClr val="B95C00"/>
        </a:accent6>
        <a:hlink>
          <a:srgbClr val="CC9900"/>
        </a:hlink>
        <a:folHlink>
          <a:srgbClr val="996633"/>
        </a:folHlink>
      </a:clrScheme>
      <a:clrMap bg1="lt1" tx1="dk1" bg2="lt2" tx2="dk2" accent1="accent1" accent2="accent2" accent3="accent3" accent4="accent4" accent5="accent5" accent6="accent6" hlink="hlink" folHlink="folHlink"/>
    </a:extraClrScheme>
    <a:extraClrScheme>
      <a:clrScheme name="Level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Presentation6</Template>
  <TotalTime>47652</TotalTime>
  <Words>4211</Words>
  <Application>Microsoft Macintosh PowerPoint</Application>
  <PresentationFormat>On-screen Show (4:3)</PresentationFormat>
  <Paragraphs>511</Paragraphs>
  <Slides>69</Slides>
  <Notes>50</Notes>
  <HiddenSlides>0</HiddenSlides>
  <MMClips>0</MMClips>
  <ScaleCrop>false</ScaleCrop>
  <HeadingPairs>
    <vt:vector size="8" baseType="variant">
      <vt:variant>
        <vt:lpstr>Fonts Used</vt:lpstr>
      </vt:variant>
      <vt:variant>
        <vt:i4>7</vt:i4>
      </vt:variant>
      <vt:variant>
        <vt:lpstr>Theme</vt:lpstr>
      </vt:variant>
      <vt:variant>
        <vt:i4>1</vt:i4>
      </vt:variant>
      <vt:variant>
        <vt:lpstr>Links</vt:lpstr>
      </vt:variant>
      <vt:variant>
        <vt:i4>1</vt:i4>
      </vt:variant>
      <vt:variant>
        <vt:lpstr>Slide Titles</vt:lpstr>
      </vt:variant>
      <vt:variant>
        <vt:i4>69</vt:i4>
      </vt:variant>
    </vt:vector>
  </HeadingPairs>
  <TitlesOfParts>
    <vt:vector size="78" baseType="lpstr">
      <vt:lpstr>Arial</vt:lpstr>
      <vt:lpstr>Cambria</vt:lpstr>
      <vt:lpstr>Garamond</vt:lpstr>
      <vt:lpstr>Segoe UI</vt:lpstr>
      <vt:lpstr>Times New Roman</vt:lpstr>
      <vt:lpstr>Verdana</vt:lpstr>
      <vt:lpstr>Wingdings</vt:lpstr>
      <vt:lpstr>Level</vt:lpstr>
      <vt:lpstr>file:///localhost/Users/nvanthuy/Documents/PTIT/BaiGiang/Kien%20truc%20may%20tinh/Thuy_slides/Macintosh%20HD:Users:nvanthuy:Documents:PTIT:BaiGiang:Kien%20truc%20may%20tinh:baigiang-ktmt-2012.docx!OLE_LINK1</vt:lpstr>
      <vt:lpstr>KIẾN TRÚC MÁY TÍNH</vt:lpstr>
      <vt:lpstr>Kiến trúc ….</vt:lpstr>
      <vt:lpstr>Kiến trúc …</vt:lpstr>
      <vt:lpstr>Bài học</vt:lpstr>
      <vt:lpstr>Giới thiệu về kiến trúc máy tính</vt:lpstr>
      <vt:lpstr>Tài liệu tham khảo</vt:lpstr>
      <vt:lpstr>Điểm thành phần</vt:lpstr>
      <vt:lpstr>Các nội dung chính</vt:lpstr>
      <vt:lpstr>Chương 1: Giới thiệu chung</vt:lpstr>
      <vt:lpstr>Chương 1: Nội dung chính</vt:lpstr>
      <vt:lpstr>Lịch sử phát triển máy tính</vt:lpstr>
      <vt:lpstr>Lịch sử phát triển máy tính</vt:lpstr>
      <vt:lpstr>Lịch sử phát triển máy tính - ENIAC</vt:lpstr>
      <vt:lpstr> Lịch sử phát triển máy tính</vt:lpstr>
      <vt:lpstr>Lịch sử phát triển máy tính– UNIVAC</vt:lpstr>
      <vt:lpstr> Lịch sử phát triển máy tính</vt:lpstr>
      <vt:lpstr>Lịch sử phát triển máy tính– UNIVAC 9400</vt:lpstr>
      <vt:lpstr>Lịch sử phát triển máy tính</vt:lpstr>
      <vt:lpstr>History of  computers</vt:lpstr>
      <vt:lpstr> Lịch sử phát triển máy tính</vt:lpstr>
      <vt:lpstr>1. Kiến trúc và tổ chức máy tính</vt:lpstr>
      <vt:lpstr>Ví dụ</vt:lpstr>
      <vt:lpstr>1. Kiến trúc và tổ chức máy tính</vt:lpstr>
      <vt:lpstr>1. Kiến trúc và tổ chức máy tính</vt:lpstr>
      <vt:lpstr>1. Kiến trúc và tổ chức máy tính</vt:lpstr>
      <vt:lpstr>2. Cấu trúc và các thành phần chức năng</vt:lpstr>
      <vt:lpstr>2. Cấu trúc và các thành phần chức năng</vt:lpstr>
      <vt:lpstr>CPU</vt:lpstr>
      <vt:lpstr>2. Cấu trúc và các thành phần chức năng</vt:lpstr>
      <vt:lpstr>Các thành phần chính – bộ nhớ trong</vt:lpstr>
      <vt:lpstr>2. Cấu trúc và các thành phần chức năng</vt:lpstr>
      <vt:lpstr>Các thành phần chính – bus hệ thống</vt:lpstr>
      <vt:lpstr>Bus hệ thống</vt:lpstr>
      <vt:lpstr>PCI bus</vt:lpstr>
      <vt:lpstr>5. Phân loại máy tính</vt:lpstr>
      <vt:lpstr>Phân loại máy tính kỷ nguyên PC</vt:lpstr>
      <vt:lpstr>Phân loại máy tính – kỷ nguyên sau PC</vt:lpstr>
      <vt:lpstr>Tám ý tưởng lớn (Computer Architecture</vt:lpstr>
      <vt:lpstr>Luật Moore</vt:lpstr>
      <vt:lpstr>Luật Moore</vt:lpstr>
      <vt:lpstr>Kiến trúc máy tính</vt:lpstr>
      <vt:lpstr>6. Thiết kế kiến trúc máy tính</vt:lpstr>
      <vt:lpstr>6. Thiết kế kiến trúc máy tính</vt:lpstr>
      <vt:lpstr>Kiến trúc Von-Neumann</vt:lpstr>
      <vt:lpstr>Máy tính trước đó (circus-based)</vt:lpstr>
      <vt:lpstr>Kiến trúc Von-Neumann cũ</vt:lpstr>
      <vt:lpstr>Kiến trúc Von-Neumann hiện đại</vt:lpstr>
      <vt:lpstr>Kiến trúc Von-Neumann - Các đặc điểm</vt:lpstr>
      <vt:lpstr>Kiến trúc Harvard</vt:lpstr>
      <vt:lpstr>Kiến trúc Harvard</vt:lpstr>
      <vt:lpstr>Kiến trúc Harvard</vt:lpstr>
      <vt:lpstr>So sánh Von Neumann và Harvard</vt:lpstr>
      <vt:lpstr>So Sánh</vt:lpstr>
      <vt:lpstr>7. Biểu diễn dữ liệu trong máy tính</vt:lpstr>
      <vt:lpstr>Biểu diễn dữ liệu trong máy tính</vt:lpstr>
      <vt:lpstr>Hệ thập phân</vt:lpstr>
      <vt:lpstr>Hệ nhị phân</vt:lpstr>
      <vt:lpstr>Chuyển đổi số thập phân sang nhị phân</vt:lpstr>
      <vt:lpstr>Chuyển đổi số thập phân sang nhị phân</vt:lpstr>
      <vt:lpstr>Hệ Hexa</vt:lpstr>
      <vt:lpstr>Tổ chức dữ liệu</vt:lpstr>
      <vt:lpstr>Data Organization</vt:lpstr>
      <vt:lpstr>Data Organization</vt:lpstr>
      <vt:lpstr>Data Organization</vt:lpstr>
      <vt:lpstr>Số có dấu và không dấu</vt:lpstr>
      <vt:lpstr>Số có dấu và không dấu</vt:lpstr>
      <vt:lpstr>Bảng mã ASCII</vt:lpstr>
      <vt:lpstr>ASCII Table – Control chars</vt:lpstr>
      <vt:lpstr>ASCII Table – Printable chars</vt:lpstr>
    </vt:vector>
  </TitlesOfParts>
  <Company>Ekabiz Vietnam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Nguyen Thi Ngoc Vinh</dc:creator>
  <cp:lastModifiedBy>Truong. Dinh Xuan - CMC ATI</cp:lastModifiedBy>
  <cp:revision>188</cp:revision>
  <dcterms:created xsi:type="dcterms:W3CDTF">2009-08-09T11:01:17Z</dcterms:created>
  <dcterms:modified xsi:type="dcterms:W3CDTF">2024-01-14T02:43:31Z</dcterms:modified>
</cp:coreProperties>
</file>